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sldIdLst>
    <p:sldId id="256" r:id="rId5"/>
    <p:sldId id="313" r:id="rId6"/>
    <p:sldId id="300" r:id="rId7"/>
    <p:sldId id="257" r:id="rId8"/>
    <p:sldId id="293" r:id="rId9"/>
    <p:sldId id="305" r:id="rId10"/>
    <p:sldId id="264" r:id="rId11"/>
    <p:sldId id="318" r:id="rId12"/>
    <p:sldId id="319" r:id="rId13"/>
    <p:sldId id="294" r:id="rId14"/>
    <p:sldId id="295" r:id="rId15"/>
    <p:sldId id="299" r:id="rId16"/>
    <p:sldId id="303" r:id="rId17"/>
    <p:sldId id="301" r:id="rId18"/>
    <p:sldId id="311" r:id="rId19"/>
    <p:sldId id="267" r:id="rId20"/>
    <p:sldId id="317" r:id="rId21"/>
    <p:sldId id="26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6DC9B4D-0B13-4100-B967-FDC7DF980EA6}">
          <p14:sldIdLst>
            <p14:sldId id="256"/>
            <p14:sldId id="313"/>
            <p14:sldId id="300"/>
            <p14:sldId id="257"/>
            <p14:sldId id="293"/>
            <p14:sldId id="305"/>
            <p14:sldId id="264"/>
            <p14:sldId id="318"/>
            <p14:sldId id="319"/>
            <p14:sldId id="294"/>
            <p14:sldId id="295"/>
            <p14:sldId id="299"/>
            <p14:sldId id="303"/>
            <p14:sldId id="301"/>
            <p14:sldId id="311"/>
            <p14:sldId id="267"/>
            <p14:sldId id="31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  <p:cmAuthor id="3" name="Michaelle Dubé" initials="MD" lastIdx="1" clrIdx="2">
    <p:extLst>
      <p:ext uri="{19B8F6BF-5375-455C-9EA6-DF929625EA0E}">
        <p15:presenceInfo xmlns:p15="http://schemas.microsoft.com/office/powerpoint/2012/main" userId="Michaelle Dub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1" autoAdjust="0"/>
    <p:restoredTop sz="67820" autoAdjust="0"/>
  </p:normalViewPr>
  <p:slideViewPr>
    <p:cSldViewPr snapToGrid="0">
      <p:cViewPr>
        <p:scale>
          <a:sx n="50" d="100"/>
          <a:sy n="50" d="100"/>
        </p:scale>
        <p:origin x="412" y="-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6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Covered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Generic patterns</c:v>
                </c:pt>
                <c:pt idx="1">
                  <c:v>Linguistic patterns</c:v>
                </c:pt>
                <c:pt idx="2">
                  <c:v>Idioms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0.80600000000000005</c:v>
                </c:pt>
                <c:pt idx="1">
                  <c:v>0.879</c:v>
                </c:pt>
                <c:pt idx="2">
                  <c:v>0.97499999999999998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EF-45C8-BAF7-72A9513BF8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Covered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Generic patterns</c:v>
                </c:pt>
                <c:pt idx="1">
                  <c:v>Linguistic patterns</c:v>
                </c:pt>
                <c:pt idx="2">
                  <c:v>Idioms</c:v>
                </c:pt>
              </c:strCache>
            </c:strRef>
          </c:cat>
          <c:val>
            <c:numRef>
              <c:f>Sheet1!$C$2:$C$4</c:f>
              <c:numCache>
                <c:formatCode>0.0%</c:formatCode>
                <c:ptCount val="3"/>
                <c:pt idx="0">
                  <c:v>0.19399999999999995</c:v>
                </c:pt>
                <c:pt idx="1">
                  <c:v>0.121</c:v>
                </c:pt>
                <c:pt idx="2">
                  <c:v>2.5000000000000022E-2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EF-45C8-BAF7-72A9513BF89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209069263"/>
        <c:axId val="209072591"/>
      </c:barChart>
      <c:catAx>
        <c:axId val="20906926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09072591"/>
        <c:crosses val="autoZero"/>
        <c:auto val="1"/>
        <c:lblAlgn val="ctr"/>
        <c:lblOffset val="100"/>
        <c:noMultiLvlLbl val="0"/>
      </c:catAx>
      <c:valAx>
        <c:axId val="209072591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2090692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503869275491391"/>
          <c:y val="0.16686089238845145"/>
          <c:w val="0.8198383056429146"/>
          <c:h val="0.7263901164410165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trees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9</c:v>
                </c:pt>
                <c:pt idx="4">
                  <c:v>20</c:v>
                </c:pt>
                <c:pt idx="5">
                  <c:v>48</c:v>
                </c:pt>
                <c:pt idx="6">
                  <c:v>115</c:v>
                </c:pt>
                <c:pt idx="7">
                  <c:v>286</c:v>
                </c:pt>
                <c:pt idx="8">
                  <c:v>719</c:v>
                </c:pt>
                <c:pt idx="9">
                  <c:v>1842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08-432D-9524-AE0C7C70D1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# idioms</c:v>
                </c:pt>
              </c:strCache>
            </c:strRef>
          </c:tx>
          <c:spPr>
            <a:ln w="38100" cap="rnd" cmpd="sng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968</c:v>
                </c:pt>
                <c:pt idx="1">
                  <c:v>1185</c:v>
                </c:pt>
                <c:pt idx="2">
                  <c:v>429</c:v>
                </c:pt>
                <c:pt idx="3">
                  <c:v>166</c:v>
                </c:pt>
                <c:pt idx="4">
                  <c:v>98</c:v>
                </c:pt>
                <c:pt idx="5">
                  <c:v>39</c:v>
                </c:pt>
                <c:pt idx="6">
                  <c:v>22</c:v>
                </c:pt>
                <c:pt idx="7">
                  <c:v>7</c:v>
                </c:pt>
                <c:pt idx="8">
                  <c:v>3</c:v>
                </c:pt>
                <c:pt idx="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408-432D-9524-AE0C7C70D1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Coverage limit</c:v>
                </c:pt>
              </c:strCache>
            </c:strRef>
          </c:tx>
          <c:spPr>
            <a:ln w="28575" cap="rnd">
              <a:solidFill>
                <a:schemeClr val="accent4"/>
              </a:solidFill>
              <a:prstDash val="sysDash"/>
              <a:round/>
            </a:ln>
            <a:effectLst/>
          </c:spPr>
          <c:marker>
            <c:symbol val="none"/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408-432D-9524-AE0C7C70D1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1195775"/>
        <c:axId val="631194111"/>
      </c:lineChart>
      <c:catAx>
        <c:axId val="631195775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31194111"/>
        <c:crossesAt val="-100"/>
        <c:auto val="1"/>
        <c:lblAlgn val="ctr"/>
        <c:lblOffset val="100"/>
        <c:tickMarkSkip val="1"/>
        <c:noMultiLvlLbl val="0"/>
      </c:catAx>
      <c:valAx>
        <c:axId val="631194111"/>
        <c:scaling>
          <c:orientation val="minMax"/>
          <c:max val="1900"/>
          <c:min val="0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31195775"/>
        <c:crosses val="autoZero"/>
        <c:crossBetween val="midCat"/>
        <c:majorUnit val="500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305870211274354E-2"/>
          <c:y val="0.21586238896228907"/>
          <c:w val="0.97546354276759817"/>
          <c:h val="0.6725769573811452"/>
        </c:manualLayout>
      </c:layout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fr-CA" sz="2400" dirty="0">
                <a:solidFill>
                  <a:schemeClr val="tx1"/>
                </a:solidFill>
              </a:rPr>
              <a:t>COVERAGE BY POS</a:t>
            </a:r>
          </a:p>
        </c:rich>
      </c:tx>
      <c:layout>
        <c:manualLayout>
          <c:xMode val="edge"/>
          <c:yMode val="edge"/>
          <c:x val="0.35446397981369232"/>
          <c:y val="1.34564854873923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302926949662506"/>
          <c:y val="2.2427475812320523E-3"/>
          <c:w val="0.72275479692723865"/>
          <c:h val="0.8355730493791209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% Covered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dLbl>
              <c:idx val="0"/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558-4E84-BDCC-4D3F0B7A23FC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accent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38CCF6B-1C27-4670-A858-83B5D0091A25}" type="VALUE">
                      <a:rPr lang="en-US">
                        <a:solidFill>
                          <a:schemeClr val="accent3"/>
                        </a:solidFill>
                      </a:rPr>
                      <a:pPr>
                        <a:defRPr sz="1800">
                          <a:solidFill>
                            <a:schemeClr val="accent3"/>
                          </a:solidFill>
                        </a:defRPr>
                      </a:pPr>
                      <a:t>[VALUE]</a:t>
                    </a:fld>
                    <a:endParaRPr lang="fr-CA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558-4E84-BDCC-4D3F0B7A23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1"/>
                <c:pt idx="0">
                  <c:v>Pronominal idiom</c:v>
                </c:pt>
                <c:pt idx="1">
                  <c:v>Interjectional idiom</c:v>
                </c:pt>
                <c:pt idx="2">
                  <c:v>Numeral idiom</c:v>
                </c:pt>
                <c:pt idx="3">
                  <c:v>Propositional idiom</c:v>
                </c:pt>
                <c:pt idx="4">
                  <c:v>Adverbial idiom</c:v>
                </c:pt>
                <c:pt idx="5">
                  <c:v>Clausal idiom</c:v>
                </c:pt>
                <c:pt idx="6">
                  <c:v>Adjectival idiom</c:v>
                </c:pt>
                <c:pt idx="7">
                  <c:v>Conjunctive idiom</c:v>
                </c:pt>
                <c:pt idx="8">
                  <c:v>Verbal idiom</c:v>
                </c:pt>
                <c:pt idx="9">
                  <c:v>Prepositional idiom</c:v>
                </c:pt>
                <c:pt idx="10">
                  <c:v>Nominal idiom</c:v>
                </c:pt>
              </c:strCache>
            </c:strRef>
          </c:cat>
          <c:val>
            <c:numRef>
              <c:f>Sheet1!$B$2:$B$14</c:f>
              <c:numCache>
                <c:formatCode>0.0%</c:formatCode>
                <c:ptCount val="1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0.875</c:v>
                </c:pt>
                <c:pt idx="4">
                  <c:v>1</c:v>
                </c:pt>
                <c:pt idx="5">
                  <c:v>0.66666666666666663</c:v>
                </c:pt>
                <c:pt idx="6">
                  <c:v>1</c:v>
                </c:pt>
                <c:pt idx="7">
                  <c:v>0.96551724137931039</c:v>
                </c:pt>
                <c:pt idx="8">
                  <c:v>0.93034055727554177</c:v>
                </c:pt>
                <c:pt idx="9">
                  <c:v>0.99236641221374045</c:v>
                </c:pt>
                <c:pt idx="10">
                  <c:v>0.99646393210749651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58-4E84-BDCC-4D3F0B7A23F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67372047"/>
        <c:axId val="567367055"/>
      </c:barChart>
      <c:barChart>
        <c:barDir val="bar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% Data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1"/>
                <c:pt idx="0">
                  <c:v>Pronominal idiom</c:v>
                </c:pt>
                <c:pt idx="1">
                  <c:v>Interjectional idiom</c:v>
                </c:pt>
                <c:pt idx="2">
                  <c:v>Numeral idiom</c:v>
                </c:pt>
                <c:pt idx="3">
                  <c:v>Propositional idiom</c:v>
                </c:pt>
                <c:pt idx="4">
                  <c:v>Adverbial idiom</c:v>
                </c:pt>
                <c:pt idx="5">
                  <c:v>Clausal idiom</c:v>
                </c:pt>
                <c:pt idx="6">
                  <c:v>Adjectival idiom</c:v>
                </c:pt>
                <c:pt idx="7">
                  <c:v>Conjunctive idiom</c:v>
                </c:pt>
                <c:pt idx="8">
                  <c:v>Verbal idiom</c:v>
                </c:pt>
                <c:pt idx="9">
                  <c:v>Prepositional idiom</c:v>
                </c:pt>
                <c:pt idx="10">
                  <c:v>Nominal idiom</c:v>
                </c:pt>
              </c:strCache>
            </c:strRef>
          </c:cat>
          <c:val>
            <c:numRef>
              <c:f>Sheet1!$C$2:$C$14</c:f>
              <c:numCache>
                <c:formatCode>0.0%</c:formatCode>
                <c:ptCount val="13"/>
                <c:pt idx="0">
                  <c:v>6.8516615279205209E-4</c:v>
                </c:pt>
                <c:pt idx="1">
                  <c:v>1.3703323055841042E-3</c:v>
                </c:pt>
                <c:pt idx="2">
                  <c:v>1.7129153819801302E-3</c:v>
                </c:pt>
                <c:pt idx="3">
                  <c:v>2.7406646111682084E-3</c:v>
                </c:pt>
                <c:pt idx="4">
                  <c:v>7.1942446043165471E-3</c:v>
                </c:pt>
                <c:pt idx="5">
                  <c:v>1.4388489208633094E-2</c:v>
                </c:pt>
                <c:pt idx="6">
                  <c:v>1.1990407673860911E-2</c:v>
                </c:pt>
                <c:pt idx="7">
                  <c:v>2.9804727646454265E-2</c:v>
                </c:pt>
                <c:pt idx="8">
                  <c:v>0.22130866735183283</c:v>
                </c:pt>
                <c:pt idx="9">
                  <c:v>0.22439191503939707</c:v>
                </c:pt>
                <c:pt idx="10">
                  <c:v>0.4844124700239808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58-4E84-BDCC-4D3F0B7A23F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566692863"/>
        <c:axId val="566711999"/>
      </c:barChart>
      <c:catAx>
        <c:axId val="5673720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567367055"/>
        <c:crosses val="autoZero"/>
        <c:auto val="1"/>
        <c:lblAlgn val="ctr"/>
        <c:lblOffset val="100"/>
        <c:noMultiLvlLbl val="0"/>
      </c:catAx>
      <c:valAx>
        <c:axId val="567367055"/>
        <c:scaling>
          <c:orientation val="minMax"/>
        </c:scaling>
        <c:delete val="1"/>
        <c:axPos val="b"/>
        <c:numFmt formatCode="0.0%" sourceLinked="1"/>
        <c:majorTickMark val="none"/>
        <c:minorTickMark val="none"/>
        <c:tickLblPos val="nextTo"/>
        <c:crossAx val="567372047"/>
        <c:crosses val="autoZero"/>
        <c:crossBetween val="between"/>
      </c:valAx>
      <c:valAx>
        <c:axId val="566711999"/>
        <c:scaling>
          <c:orientation val="minMax"/>
        </c:scaling>
        <c:delete val="1"/>
        <c:axPos val="t"/>
        <c:numFmt formatCode="0.0%" sourceLinked="1"/>
        <c:majorTickMark val="out"/>
        <c:minorTickMark val="none"/>
        <c:tickLblPos val="nextTo"/>
        <c:crossAx val="566692863"/>
        <c:crosses val="max"/>
        <c:crossBetween val="between"/>
      </c:valAx>
      <c:catAx>
        <c:axId val="566692863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66711999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847279346218235"/>
          <c:y val="0.86406353721557061"/>
          <c:w val="0.29789904572932618"/>
          <c:h val="6.1925792603771665E-2"/>
        </c:manualLayout>
      </c:layout>
      <c:overlay val="0"/>
      <c:spPr>
        <a:noFill/>
        <a:ln>
          <a:solidFill>
            <a:schemeClr val="tx1">
              <a:alpha val="96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5345D2-5182-4926-8A43-91666164A946}" type="doc">
      <dgm:prSet loTypeId="urn:microsoft.com/office/officeart/2005/8/layout/hierarchy2" loCatId="hierarchy" qsTypeId="urn:microsoft.com/office/officeart/2005/8/quickstyle/simple3" qsCatId="simple" csTypeId="urn:microsoft.com/office/officeart/2005/8/colors/colorful3" csCatId="colorful" phldr="1"/>
      <dgm:spPr/>
    </dgm:pt>
    <dgm:pt modelId="{F69A9913-1296-40DE-90D2-8165ECC0BCFC}">
      <dgm:prSet phldrT="[Text]"/>
      <dgm:spPr/>
      <dgm:t>
        <a:bodyPr/>
        <a:lstStyle/>
        <a:p>
          <a:r>
            <a:rPr lang="en-CA" dirty="0">
              <a:latin typeface="+mj-lt"/>
            </a:rPr>
            <a:t>‘sick’</a:t>
          </a:r>
          <a:endParaRPr lang="fr-CA" dirty="0">
            <a:latin typeface="+mj-lt"/>
          </a:endParaRPr>
        </a:p>
      </dgm:t>
    </dgm:pt>
    <dgm:pt modelId="{7037AE2F-8E1C-4138-AED8-D1A6284DCB07}" type="parTrans" cxnId="{982F433E-8689-4A6A-BA11-EC49067678D8}">
      <dgm:prSet/>
      <dgm:spPr/>
      <dgm:t>
        <a:bodyPr/>
        <a:lstStyle/>
        <a:p>
          <a:endParaRPr lang="fr-CA"/>
        </a:p>
      </dgm:t>
    </dgm:pt>
    <dgm:pt modelId="{72BA4025-2CDE-4C64-82EE-746C45CAE125}" type="sibTrans" cxnId="{982F433E-8689-4A6A-BA11-EC49067678D8}">
      <dgm:prSet/>
      <dgm:spPr/>
      <dgm:t>
        <a:bodyPr/>
        <a:lstStyle/>
        <a:p>
          <a:endParaRPr lang="fr-CA"/>
        </a:p>
      </dgm:t>
    </dgm:pt>
    <dgm:pt modelId="{E399A928-4AB2-4F92-A90A-F7F8E8EEA53B}">
      <dgm:prSet/>
      <dgm:spPr/>
      <dgm:t>
        <a:bodyPr/>
        <a:lstStyle/>
        <a:p>
          <a:r>
            <a:rPr lang="en-CA" cap="small" baseline="0" dirty="0">
              <a:latin typeface="+mj-lt"/>
            </a:rPr>
            <a:t>Sick</a:t>
          </a:r>
          <a:endParaRPr lang="fr-CA" cap="small" baseline="0" dirty="0">
            <a:latin typeface="+mj-lt"/>
          </a:endParaRPr>
        </a:p>
      </dgm:t>
    </dgm:pt>
    <dgm:pt modelId="{9D6531E7-1FFD-4AD3-AFA2-7E6773BDB54D}" type="parTrans" cxnId="{EC267068-DFB4-40F1-BCD3-2D91BCBB5ABD}">
      <dgm:prSet/>
      <dgm:spPr/>
      <dgm:t>
        <a:bodyPr/>
        <a:lstStyle/>
        <a:p>
          <a:endParaRPr lang="fr-CA"/>
        </a:p>
      </dgm:t>
    </dgm:pt>
    <dgm:pt modelId="{6B4CCC38-8C11-4EA8-BA20-D1EE3FC9073E}" type="sibTrans" cxnId="{EC267068-DFB4-40F1-BCD3-2D91BCBB5ABD}">
      <dgm:prSet/>
      <dgm:spPr/>
      <dgm:t>
        <a:bodyPr/>
        <a:lstStyle/>
        <a:p>
          <a:endParaRPr lang="fr-CA"/>
        </a:p>
      </dgm:t>
    </dgm:pt>
    <dgm:pt modelId="{38AFE53D-5C99-4353-BA12-A3E4488E2D0E}">
      <dgm:prSet/>
      <dgm:spPr/>
      <dgm:t>
        <a:bodyPr/>
        <a:lstStyle/>
        <a:p>
          <a:r>
            <a:rPr lang="fr-CA" cap="small" dirty="0">
              <a:latin typeface="+mj-lt"/>
              <a:cs typeface="Times New Roman" panose="02020603050405020304" pitchFamily="18" charset="0"/>
            </a:rPr>
            <a:t>˹</a:t>
          </a:r>
          <a:r>
            <a:rPr lang="fr-CA" cap="small" baseline="0" dirty="0">
              <a:latin typeface="+mj-lt"/>
              <a:cs typeface="Times New Roman" panose="02020603050405020304" pitchFamily="18" charset="0"/>
            </a:rPr>
            <a:t>under the weather</a:t>
          </a:r>
          <a:r>
            <a:rPr lang="fr-CA" cap="small" dirty="0">
              <a:latin typeface="+mj-lt"/>
              <a:cs typeface="Calibri" panose="020F0502020204030204" pitchFamily="34" charset="0"/>
            </a:rPr>
            <a:t>˺</a:t>
          </a:r>
          <a:endParaRPr lang="fr-CA" dirty="0"/>
        </a:p>
      </dgm:t>
    </dgm:pt>
    <dgm:pt modelId="{F23E1B83-A542-475B-A426-310CB851B07E}" type="parTrans" cxnId="{DD26237D-FB01-4227-8CCC-1D4BCED08D2D}">
      <dgm:prSet/>
      <dgm:spPr/>
      <dgm:t>
        <a:bodyPr/>
        <a:lstStyle/>
        <a:p>
          <a:endParaRPr lang="fr-CA"/>
        </a:p>
      </dgm:t>
    </dgm:pt>
    <dgm:pt modelId="{0DA42442-440B-4305-8613-F9750BD245A3}" type="sibTrans" cxnId="{DD26237D-FB01-4227-8CCC-1D4BCED08D2D}">
      <dgm:prSet/>
      <dgm:spPr/>
      <dgm:t>
        <a:bodyPr/>
        <a:lstStyle/>
        <a:p>
          <a:endParaRPr lang="fr-CA"/>
        </a:p>
      </dgm:t>
    </dgm:pt>
    <dgm:pt modelId="{2183127E-B5E8-4C02-AC01-A0ED25F1008B}" type="pres">
      <dgm:prSet presAssocID="{5D5345D2-5182-4926-8A43-91666164A94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2EAC01C-0CD2-41AC-A1C4-095772ECB696}" type="pres">
      <dgm:prSet presAssocID="{F69A9913-1296-40DE-90D2-8165ECC0BCFC}" presName="root1" presStyleCnt="0"/>
      <dgm:spPr/>
    </dgm:pt>
    <dgm:pt modelId="{28793B5F-B826-4F62-8612-AE35CE7A3325}" type="pres">
      <dgm:prSet presAssocID="{F69A9913-1296-40DE-90D2-8165ECC0BCFC}" presName="LevelOneTextNode" presStyleLbl="node0" presStyleIdx="0" presStyleCnt="1">
        <dgm:presLayoutVars>
          <dgm:chPref val="3"/>
        </dgm:presLayoutVars>
      </dgm:prSet>
      <dgm:spPr>
        <a:prstGeom prst="ellipse">
          <a:avLst/>
        </a:prstGeom>
      </dgm:spPr>
    </dgm:pt>
    <dgm:pt modelId="{B2EE0717-901E-411C-81EA-1ED24C5D55DF}" type="pres">
      <dgm:prSet presAssocID="{F69A9913-1296-40DE-90D2-8165ECC0BCFC}" presName="level2hierChild" presStyleCnt="0"/>
      <dgm:spPr/>
    </dgm:pt>
    <dgm:pt modelId="{4909D9D4-8FCB-46AE-85E6-C0AEFC707827}" type="pres">
      <dgm:prSet presAssocID="{9D6531E7-1FFD-4AD3-AFA2-7E6773BDB54D}" presName="conn2-1" presStyleLbl="parChTrans1D2" presStyleIdx="0" presStyleCnt="2"/>
      <dgm:spPr/>
    </dgm:pt>
    <dgm:pt modelId="{BD5AC365-4959-4090-A0D7-A8F38B2D4739}" type="pres">
      <dgm:prSet presAssocID="{9D6531E7-1FFD-4AD3-AFA2-7E6773BDB54D}" presName="connTx" presStyleLbl="parChTrans1D2" presStyleIdx="0" presStyleCnt="2"/>
      <dgm:spPr/>
    </dgm:pt>
    <dgm:pt modelId="{C7A0D523-ADD9-4883-A1F0-7E9314A19987}" type="pres">
      <dgm:prSet presAssocID="{E399A928-4AB2-4F92-A90A-F7F8E8EEA53B}" presName="root2" presStyleCnt="0"/>
      <dgm:spPr/>
    </dgm:pt>
    <dgm:pt modelId="{2E16BE2F-22F4-415E-83E6-F050323CD2BA}" type="pres">
      <dgm:prSet presAssocID="{E399A928-4AB2-4F92-A90A-F7F8E8EEA53B}" presName="LevelTwoTextNode" presStyleLbl="node2" presStyleIdx="0" presStyleCnt="2">
        <dgm:presLayoutVars>
          <dgm:chPref val="3"/>
        </dgm:presLayoutVars>
      </dgm:prSet>
      <dgm:spPr>
        <a:prstGeom prst="ellipse">
          <a:avLst/>
        </a:prstGeom>
      </dgm:spPr>
    </dgm:pt>
    <dgm:pt modelId="{E0B0DE23-86C7-491B-807B-178C27D8D295}" type="pres">
      <dgm:prSet presAssocID="{E399A928-4AB2-4F92-A90A-F7F8E8EEA53B}" presName="level3hierChild" presStyleCnt="0"/>
      <dgm:spPr/>
    </dgm:pt>
    <dgm:pt modelId="{3CE4F22F-19A3-4B72-9857-23B70265EE30}" type="pres">
      <dgm:prSet presAssocID="{F23E1B83-A542-475B-A426-310CB851B07E}" presName="conn2-1" presStyleLbl="parChTrans1D2" presStyleIdx="1" presStyleCnt="2"/>
      <dgm:spPr/>
    </dgm:pt>
    <dgm:pt modelId="{8BAC0FCA-2176-4667-8F4E-8DA45291740E}" type="pres">
      <dgm:prSet presAssocID="{F23E1B83-A542-475B-A426-310CB851B07E}" presName="connTx" presStyleLbl="parChTrans1D2" presStyleIdx="1" presStyleCnt="2"/>
      <dgm:spPr/>
    </dgm:pt>
    <dgm:pt modelId="{9FA6DDC4-0BAF-4509-9C48-3851CE576325}" type="pres">
      <dgm:prSet presAssocID="{38AFE53D-5C99-4353-BA12-A3E4488E2D0E}" presName="root2" presStyleCnt="0"/>
      <dgm:spPr/>
    </dgm:pt>
    <dgm:pt modelId="{FE3CDA8C-6CDD-4B4D-A33A-D3D24B7D2D2F}" type="pres">
      <dgm:prSet presAssocID="{38AFE53D-5C99-4353-BA12-A3E4488E2D0E}" presName="LevelTwoTextNode" presStyleLbl="node2" presStyleIdx="1" presStyleCnt="2">
        <dgm:presLayoutVars>
          <dgm:chPref val="3"/>
        </dgm:presLayoutVars>
      </dgm:prSet>
      <dgm:spPr>
        <a:prstGeom prst="ellipse">
          <a:avLst/>
        </a:prstGeom>
      </dgm:spPr>
    </dgm:pt>
    <dgm:pt modelId="{5814405B-1ED5-44E7-A4E1-CB9B65019645}" type="pres">
      <dgm:prSet presAssocID="{38AFE53D-5C99-4353-BA12-A3E4488E2D0E}" presName="level3hierChild" presStyleCnt="0"/>
      <dgm:spPr/>
    </dgm:pt>
  </dgm:ptLst>
  <dgm:cxnLst>
    <dgm:cxn modelId="{BC8F9608-EA1C-4217-9835-092102BB305A}" type="presOf" srcId="{9D6531E7-1FFD-4AD3-AFA2-7E6773BDB54D}" destId="{4909D9D4-8FCB-46AE-85E6-C0AEFC707827}" srcOrd="0" destOrd="0" presId="urn:microsoft.com/office/officeart/2005/8/layout/hierarchy2"/>
    <dgm:cxn modelId="{F0B9481D-CF08-43A7-996F-F2540E32E3DA}" type="presOf" srcId="{9D6531E7-1FFD-4AD3-AFA2-7E6773BDB54D}" destId="{BD5AC365-4959-4090-A0D7-A8F38B2D4739}" srcOrd="1" destOrd="0" presId="urn:microsoft.com/office/officeart/2005/8/layout/hierarchy2"/>
    <dgm:cxn modelId="{982F433E-8689-4A6A-BA11-EC49067678D8}" srcId="{5D5345D2-5182-4926-8A43-91666164A946}" destId="{F69A9913-1296-40DE-90D2-8165ECC0BCFC}" srcOrd="0" destOrd="0" parTransId="{7037AE2F-8E1C-4138-AED8-D1A6284DCB07}" sibTransId="{72BA4025-2CDE-4C64-82EE-746C45CAE125}"/>
    <dgm:cxn modelId="{B2BBA560-BFAA-41B0-829B-DF73D22C25F1}" type="presOf" srcId="{38AFE53D-5C99-4353-BA12-A3E4488E2D0E}" destId="{FE3CDA8C-6CDD-4B4D-A33A-D3D24B7D2D2F}" srcOrd="0" destOrd="0" presId="urn:microsoft.com/office/officeart/2005/8/layout/hierarchy2"/>
    <dgm:cxn modelId="{EC267068-DFB4-40F1-BCD3-2D91BCBB5ABD}" srcId="{F69A9913-1296-40DE-90D2-8165ECC0BCFC}" destId="{E399A928-4AB2-4F92-A90A-F7F8E8EEA53B}" srcOrd="0" destOrd="0" parTransId="{9D6531E7-1FFD-4AD3-AFA2-7E6773BDB54D}" sibTransId="{6B4CCC38-8C11-4EA8-BA20-D1EE3FC9073E}"/>
    <dgm:cxn modelId="{A0DA0F54-2492-438D-81C8-90947B0B9F46}" type="presOf" srcId="{F69A9913-1296-40DE-90D2-8165ECC0BCFC}" destId="{28793B5F-B826-4F62-8612-AE35CE7A3325}" srcOrd="0" destOrd="0" presId="urn:microsoft.com/office/officeart/2005/8/layout/hierarchy2"/>
    <dgm:cxn modelId="{4429D356-2A69-4C88-B8DC-1EBF6DE5CABF}" type="presOf" srcId="{5D5345D2-5182-4926-8A43-91666164A946}" destId="{2183127E-B5E8-4C02-AC01-A0ED25F1008B}" srcOrd="0" destOrd="0" presId="urn:microsoft.com/office/officeart/2005/8/layout/hierarchy2"/>
    <dgm:cxn modelId="{7D352E78-C070-4EBC-ADD7-B54C76F1E319}" type="presOf" srcId="{F23E1B83-A542-475B-A426-310CB851B07E}" destId="{3CE4F22F-19A3-4B72-9857-23B70265EE30}" srcOrd="0" destOrd="0" presId="urn:microsoft.com/office/officeart/2005/8/layout/hierarchy2"/>
    <dgm:cxn modelId="{DD26237D-FB01-4227-8CCC-1D4BCED08D2D}" srcId="{F69A9913-1296-40DE-90D2-8165ECC0BCFC}" destId="{38AFE53D-5C99-4353-BA12-A3E4488E2D0E}" srcOrd="1" destOrd="0" parTransId="{F23E1B83-A542-475B-A426-310CB851B07E}" sibTransId="{0DA42442-440B-4305-8613-F9750BD245A3}"/>
    <dgm:cxn modelId="{D8F247B6-B201-48F3-82FB-4FD745F8F2A3}" type="presOf" srcId="{E399A928-4AB2-4F92-A90A-F7F8E8EEA53B}" destId="{2E16BE2F-22F4-415E-83E6-F050323CD2BA}" srcOrd="0" destOrd="0" presId="urn:microsoft.com/office/officeart/2005/8/layout/hierarchy2"/>
    <dgm:cxn modelId="{064D8ED9-17D0-462F-80EC-F9BC44CC78CD}" type="presOf" srcId="{F23E1B83-A542-475B-A426-310CB851B07E}" destId="{8BAC0FCA-2176-4667-8F4E-8DA45291740E}" srcOrd="1" destOrd="0" presId="urn:microsoft.com/office/officeart/2005/8/layout/hierarchy2"/>
    <dgm:cxn modelId="{64C57B9F-F303-49D8-AF89-E1D4D11DAEC4}" type="presParOf" srcId="{2183127E-B5E8-4C02-AC01-A0ED25F1008B}" destId="{32EAC01C-0CD2-41AC-A1C4-095772ECB696}" srcOrd="0" destOrd="0" presId="urn:microsoft.com/office/officeart/2005/8/layout/hierarchy2"/>
    <dgm:cxn modelId="{53C68B51-4E36-4776-BC36-A3E4A43F4B9C}" type="presParOf" srcId="{32EAC01C-0CD2-41AC-A1C4-095772ECB696}" destId="{28793B5F-B826-4F62-8612-AE35CE7A3325}" srcOrd="0" destOrd="0" presId="urn:microsoft.com/office/officeart/2005/8/layout/hierarchy2"/>
    <dgm:cxn modelId="{8914E70C-F156-4217-926E-97134DF67FBE}" type="presParOf" srcId="{32EAC01C-0CD2-41AC-A1C4-095772ECB696}" destId="{B2EE0717-901E-411C-81EA-1ED24C5D55DF}" srcOrd="1" destOrd="0" presId="urn:microsoft.com/office/officeart/2005/8/layout/hierarchy2"/>
    <dgm:cxn modelId="{55B7083E-2291-4FBA-B183-AC17212BBEFB}" type="presParOf" srcId="{B2EE0717-901E-411C-81EA-1ED24C5D55DF}" destId="{4909D9D4-8FCB-46AE-85E6-C0AEFC707827}" srcOrd="0" destOrd="0" presId="urn:microsoft.com/office/officeart/2005/8/layout/hierarchy2"/>
    <dgm:cxn modelId="{1BBDDD0D-171C-4754-A469-B8A1D3700446}" type="presParOf" srcId="{4909D9D4-8FCB-46AE-85E6-C0AEFC707827}" destId="{BD5AC365-4959-4090-A0D7-A8F38B2D4739}" srcOrd="0" destOrd="0" presId="urn:microsoft.com/office/officeart/2005/8/layout/hierarchy2"/>
    <dgm:cxn modelId="{DD03DB2F-7BA1-46AF-9918-3883A3BEEE6C}" type="presParOf" srcId="{B2EE0717-901E-411C-81EA-1ED24C5D55DF}" destId="{C7A0D523-ADD9-4883-A1F0-7E9314A19987}" srcOrd="1" destOrd="0" presId="urn:microsoft.com/office/officeart/2005/8/layout/hierarchy2"/>
    <dgm:cxn modelId="{C07ED7BA-BD2B-4A5D-93F0-3FE5A9DB360B}" type="presParOf" srcId="{C7A0D523-ADD9-4883-A1F0-7E9314A19987}" destId="{2E16BE2F-22F4-415E-83E6-F050323CD2BA}" srcOrd="0" destOrd="0" presId="urn:microsoft.com/office/officeart/2005/8/layout/hierarchy2"/>
    <dgm:cxn modelId="{5172D57A-DFF4-48AA-9360-0AA58EB19A5E}" type="presParOf" srcId="{C7A0D523-ADD9-4883-A1F0-7E9314A19987}" destId="{E0B0DE23-86C7-491B-807B-178C27D8D295}" srcOrd="1" destOrd="0" presId="urn:microsoft.com/office/officeart/2005/8/layout/hierarchy2"/>
    <dgm:cxn modelId="{58BE45B2-DDBD-4634-BDEB-DFDE5D2E5ED5}" type="presParOf" srcId="{B2EE0717-901E-411C-81EA-1ED24C5D55DF}" destId="{3CE4F22F-19A3-4B72-9857-23B70265EE30}" srcOrd="2" destOrd="0" presId="urn:microsoft.com/office/officeart/2005/8/layout/hierarchy2"/>
    <dgm:cxn modelId="{B9376084-929F-4A24-B750-5364F4E667B7}" type="presParOf" srcId="{3CE4F22F-19A3-4B72-9857-23B70265EE30}" destId="{8BAC0FCA-2176-4667-8F4E-8DA45291740E}" srcOrd="0" destOrd="0" presId="urn:microsoft.com/office/officeart/2005/8/layout/hierarchy2"/>
    <dgm:cxn modelId="{2B5E9CDD-6A8A-4D39-8E57-FD189A597191}" type="presParOf" srcId="{B2EE0717-901E-411C-81EA-1ED24C5D55DF}" destId="{9FA6DDC4-0BAF-4509-9C48-3851CE576325}" srcOrd="3" destOrd="0" presId="urn:microsoft.com/office/officeart/2005/8/layout/hierarchy2"/>
    <dgm:cxn modelId="{F3891268-C81B-4C42-9227-E89FD4F3C20D}" type="presParOf" srcId="{9FA6DDC4-0BAF-4509-9C48-3851CE576325}" destId="{FE3CDA8C-6CDD-4B4D-A33A-D3D24B7D2D2F}" srcOrd="0" destOrd="0" presId="urn:microsoft.com/office/officeart/2005/8/layout/hierarchy2"/>
    <dgm:cxn modelId="{1040D64C-306A-442C-BC2F-AA09788129DF}" type="presParOf" srcId="{9FA6DDC4-0BAF-4509-9C48-3851CE576325}" destId="{5814405B-1ED5-44E7-A4E1-CB9B6501964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251C4A-5F48-439F-A4C3-CD6E055BD428}" type="doc">
      <dgm:prSet loTypeId="urn:microsoft.com/office/officeart/2005/8/layout/rings+Icon" loCatId="relationship" qsTypeId="urn:microsoft.com/office/officeart/2005/8/quickstyle/simple1" qsCatId="simple" csTypeId="urn:microsoft.com/office/officeart/2005/8/colors/colorful1" csCatId="colorful" phldr="1"/>
      <dgm:spPr/>
    </dgm:pt>
    <dgm:pt modelId="{6449D970-91B1-4C75-9F42-6FC003F42FFE}">
      <dgm:prSet phldrT="[Text]"/>
      <dgm:spPr/>
      <dgm:t>
        <a:bodyPr/>
        <a:lstStyle/>
        <a:p>
          <a:r>
            <a:rPr lang="en-CA" dirty="0" err="1"/>
            <a:t>SimpleNLG</a:t>
          </a:r>
          <a:br>
            <a:rPr lang="en-CA" dirty="0"/>
          </a:br>
          <a:r>
            <a:rPr lang="en-CA" dirty="0" err="1"/>
            <a:t>RealPro</a:t>
          </a:r>
          <a:br>
            <a:rPr lang="en-CA" dirty="0"/>
          </a:br>
          <a:r>
            <a:rPr lang="en-CA" dirty="0" err="1"/>
            <a:t>JSReal</a:t>
          </a:r>
          <a:br>
            <a:rPr lang="en-CA" dirty="0"/>
          </a:br>
          <a:r>
            <a:rPr lang="en-CA" dirty="0"/>
            <a:t>ATML3</a:t>
          </a:r>
          <a:endParaRPr lang="fr-CA" dirty="0"/>
        </a:p>
      </dgm:t>
    </dgm:pt>
    <dgm:pt modelId="{CEC414CA-7AC7-45C2-926E-2A9B5572EA1E}" type="parTrans" cxnId="{772995D2-3187-4D0E-938C-CB603EF0C448}">
      <dgm:prSet/>
      <dgm:spPr/>
      <dgm:t>
        <a:bodyPr/>
        <a:lstStyle/>
        <a:p>
          <a:endParaRPr lang="fr-CA"/>
        </a:p>
      </dgm:t>
    </dgm:pt>
    <dgm:pt modelId="{C767FAC4-25E5-4936-83EF-BF633101174C}" type="sibTrans" cxnId="{772995D2-3187-4D0E-938C-CB603EF0C448}">
      <dgm:prSet/>
      <dgm:spPr/>
      <dgm:t>
        <a:bodyPr/>
        <a:lstStyle/>
        <a:p>
          <a:endParaRPr lang="fr-CA"/>
        </a:p>
      </dgm:t>
    </dgm:pt>
    <dgm:pt modelId="{C3D42637-48AA-46E4-8441-9C189C222B19}">
      <dgm:prSet phldrT="[Text]"/>
      <dgm:spPr/>
      <dgm:t>
        <a:bodyPr/>
        <a:lstStyle/>
        <a:p>
          <a:r>
            <a:rPr lang="en-CA" dirty="0"/>
            <a:t>KPML</a:t>
          </a:r>
          <a:br>
            <a:rPr lang="en-CA" dirty="0"/>
          </a:br>
          <a:r>
            <a:rPr lang="en-CA" dirty="0"/>
            <a:t>Open CCG</a:t>
          </a:r>
          <a:br>
            <a:rPr lang="en-CA" dirty="0"/>
          </a:br>
          <a:r>
            <a:rPr lang="en-CA" dirty="0"/>
            <a:t>FLAUBERT</a:t>
          </a:r>
          <a:br>
            <a:rPr lang="en-CA" dirty="0"/>
          </a:br>
          <a:r>
            <a:rPr lang="en-CA" dirty="0"/>
            <a:t>FUF/SURGE</a:t>
          </a:r>
          <a:endParaRPr lang="fr-CA" dirty="0"/>
        </a:p>
      </dgm:t>
    </dgm:pt>
    <dgm:pt modelId="{0449E5AB-2A6F-49EA-AD2A-9F07802314D3}" type="parTrans" cxnId="{8314885B-B54E-4C4E-83FA-0CDC7CCFE8DE}">
      <dgm:prSet/>
      <dgm:spPr/>
      <dgm:t>
        <a:bodyPr/>
        <a:lstStyle/>
        <a:p>
          <a:endParaRPr lang="fr-CA"/>
        </a:p>
      </dgm:t>
    </dgm:pt>
    <dgm:pt modelId="{80365E70-44A5-4616-AEEA-D8BB2F82FA2D}" type="sibTrans" cxnId="{8314885B-B54E-4C4E-83FA-0CDC7CCFE8DE}">
      <dgm:prSet/>
      <dgm:spPr/>
      <dgm:t>
        <a:bodyPr/>
        <a:lstStyle/>
        <a:p>
          <a:endParaRPr lang="fr-CA"/>
        </a:p>
      </dgm:t>
    </dgm:pt>
    <dgm:pt modelId="{AAAEB4C0-2958-4F71-8663-A5FF0E23EC5A}">
      <dgm:prSet phldrT="[Text]"/>
      <dgm:spPr/>
      <dgm:t>
        <a:bodyPr/>
        <a:lstStyle/>
        <a:p>
          <a:r>
            <a:rPr lang="en-CA" dirty="0"/>
            <a:t>MARQUIS</a:t>
          </a:r>
          <a:br>
            <a:rPr lang="en-CA" dirty="0"/>
          </a:br>
          <a:r>
            <a:rPr lang="en-CA" dirty="0" err="1"/>
            <a:t>FORGe</a:t>
          </a:r>
          <a:br>
            <a:rPr lang="en-CA" dirty="0"/>
          </a:br>
          <a:r>
            <a:rPr lang="en-CA" dirty="0"/>
            <a:t>GenDR</a:t>
          </a:r>
          <a:endParaRPr lang="fr-CA" dirty="0"/>
        </a:p>
      </dgm:t>
    </dgm:pt>
    <dgm:pt modelId="{BEAAD967-66BF-4699-9F4D-257FD13489FC}" type="parTrans" cxnId="{F2A4C349-CEF9-48B3-832C-29F24A7E8F06}">
      <dgm:prSet/>
      <dgm:spPr/>
      <dgm:t>
        <a:bodyPr/>
        <a:lstStyle/>
        <a:p>
          <a:endParaRPr lang="fr-CA"/>
        </a:p>
      </dgm:t>
    </dgm:pt>
    <dgm:pt modelId="{05EB58DA-A5B5-41BD-AFFE-F4C9FB33BC1F}" type="sibTrans" cxnId="{F2A4C349-CEF9-48B3-832C-29F24A7E8F06}">
      <dgm:prSet/>
      <dgm:spPr/>
      <dgm:t>
        <a:bodyPr/>
        <a:lstStyle/>
        <a:p>
          <a:endParaRPr lang="fr-CA"/>
        </a:p>
      </dgm:t>
    </dgm:pt>
    <dgm:pt modelId="{E918779D-8B1E-4498-B7DE-67B92F06C822}" type="pres">
      <dgm:prSet presAssocID="{7F251C4A-5F48-439F-A4C3-CD6E055BD428}" presName="Name0" presStyleCnt="0">
        <dgm:presLayoutVars>
          <dgm:chMax val="7"/>
          <dgm:dir/>
          <dgm:resizeHandles val="exact"/>
        </dgm:presLayoutVars>
      </dgm:prSet>
      <dgm:spPr/>
    </dgm:pt>
    <dgm:pt modelId="{7EC2928F-04BC-460A-B1D5-B3D599CFBA65}" type="pres">
      <dgm:prSet presAssocID="{7F251C4A-5F48-439F-A4C3-CD6E055BD428}" presName="ellipse1" presStyleLbl="vennNode1" presStyleIdx="0" presStyleCnt="3" custScaleX="129700" custLinFactNeighborX="-68112" custLinFactNeighborY="40181">
        <dgm:presLayoutVars>
          <dgm:bulletEnabled val="1"/>
        </dgm:presLayoutVars>
      </dgm:prSet>
      <dgm:spPr/>
    </dgm:pt>
    <dgm:pt modelId="{B14DC6DD-69BF-441B-9C03-B8FE3D4F7F77}" type="pres">
      <dgm:prSet presAssocID="{7F251C4A-5F48-439F-A4C3-CD6E055BD428}" presName="ellipse2" presStyleLbl="vennNode1" presStyleIdx="1" presStyleCnt="3" custScaleX="127434" custLinFactNeighborX="-21307" custLinFactNeighborY="-27811">
        <dgm:presLayoutVars>
          <dgm:bulletEnabled val="1"/>
        </dgm:presLayoutVars>
      </dgm:prSet>
      <dgm:spPr/>
    </dgm:pt>
    <dgm:pt modelId="{0DFC8E9B-BC7F-491E-B94E-1AF80C98D5B6}" type="pres">
      <dgm:prSet presAssocID="{7F251C4A-5F48-439F-A4C3-CD6E055BD428}" presName="ellipse3" presStyleLbl="vennNode1" presStyleIdx="2" presStyleCnt="3" custScaleX="126056" custLinFactNeighborX="23848" custLinFactNeighborY="41096">
        <dgm:presLayoutVars>
          <dgm:bulletEnabled val="1"/>
        </dgm:presLayoutVars>
      </dgm:prSet>
      <dgm:spPr/>
    </dgm:pt>
  </dgm:ptLst>
  <dgm:cxnLst>
    <dgm:cxn modelId="{10868927-97D9-4607-8784-2313FD1ED531}" type="presOf" srcId="{C3D42637-48AA-46E4-8441-9C189C222B19}" destId="{B14DC6DD-69BF-441B-9C03-B8FE3D4F7F77}" srcOrd="0" destOrd="0" presId="urn:microsoft.com/office/officeart/2005/8/layout/rings+Icon"/>
    <dgm:cxn modelId="{8314885B-B54E-4C4E-83FA-0CDC7CCFE8DE}" srcId="{7F251C4A-5F48-439F-A4C3-CD6E055BD428}" destId="{C3D42637-48AA-46E4-8441-9C189C222B19}" srcOrd="1" destOrd="0" parTransId="{0449E5AB-2A6F-49EA-AD2A-9F07802314D3}" sibTransId="{80365E70-44A5-4616-AEEA-D8BB2F82FA2D}"/>
    <dgm:cxn modelId="{CD092547-B943-47E6-935E-E6E3548CF868}" type="presOf" srcId="{7F251C4A-5F48-439F-A4C3-CD6E055BD428}" destId="{E918779D-8B1E-4498-B7DE-67B92F06C822}" srcOrd="0" destOrd="0" presId="urn:microsoft.com/office/officeart/2005/8/layout/rings+Icon"/>
    <dgm:cxn modelId="{F2A4C349-CEF9-48B3-832C-29F24A7E8F06}" srcId="{7F251C4A-5F48-439F-A4C3-CD6E055BD428}" destId="{AAAEB4C0-2958-4F71-8663-A5FF0E23EC5A}" srcOrd="2" destOrd="0" parTransId="{BEAAD967-66BF-4699-9F4D-257FD13489FC}" sibTransId="{05EB58DA-A5B5-41BD-AFFE-F4C9FB33BC1F}"/>
    <dgm:cxn modelId="{F43853C9-DFA9-4F1B-9BC9-56AE6DABFAD5}" type="presOf" srcId="{AAAEB4C0-2958-4F71-8663-A5FF0E23EC5A}" destId="{0DFC8E9B-BC7F-491E-B94E-1AF80C98D5B6}" srcOrd="0" destOrd="0" presId="urn:microsoft.com/office/officeart/2005/8/layout/rings+Icon"/>
    <dgm:cxn modelId="{0384ADCC-F491-4CFF-ADC8-08A43E4D9C01}" type="presOf" srcId="{6449D970-91B1-4C75-9F42-6FC003F42FFE}" destId="{7EC2928F-04BC-460A-B1D5-B3D599CFBA65}" srcOrd="0" destOrd="0" presId="urn:microsoft.com/office/officeart/2005/8/layout/rings+Icon"/>
    <dgm:cxn modelId="{772995D2-3187-4D0E-938C-CB603EF0C448}" srcId="{7F251C4A-5F48-439F-A4C3-CD6E055BD428}" destId="{6449D970-91B1-4C75-9F42-6FC003F42FFE}" srcOrd="0" destOrd="0" parTransId="{CEC414CA-7AC7-45C2-926E-2A9B5572EA1E}" sibTransId="{C767FAC4-25E5-4936-83EF-BF633101174C}"/>
    <dgm:cxn modelId="{C5656C3D-269D-423D-96C9-34D79E74C775}" type="presParOf" srcId="{E918779D-8B1E-4498-B7DE-67B92F06C822}" destId="{7EC2928F-04BC-460A-B1D5-B3D599CFBA65}" srcOrd="0" destOrd="0" presId="urn:microsoft.com/office/officeart/2005/8/layout/rings+Icon"/>
    <dgm:cxn modelId="{2FF5CAB4-FD6E-48CE-B69B-0FF70A476BE1}" type="presParOf" srcId="{E918779D-8B1E-4498-B7DE-67B92F06C822}" destId="{B14DC6DD-69BF-441B-9C03-B8FE3D4F7F77}" srcOrd="1" destOrd="0" presId="urn:microsoft.com/office/officeart/2005/8/layout/rings+Icon"/>
    <dgm:cxn modelId="{88C775C4-7015-4125-BAC9-A3FAEAF2AA1B}" type="presParOf" srcId="{E918779D-8B1E-4498-B7DE-67B92F06C822}" destId="{0DFC8E9B-BC7F-491E-B94E-1AF80C98D5B6}" srcOrd="2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05237B-8CFC-4E8A-AD4D-C283A8A15014}" type="doc">
      <dgm:prSet loTypeId="urn:microsoft.com/office/officeart/2008/layout/RadialCluster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fr-CA"/>
        </a:p>
      </dgm:t>
    </dgm:pt>
    <dgm:pt modelId="{A3B1126D-DDB4-43E2-8B07-3EA4116C4B1C}">
      <dgm:prSet phldrT="[Text]" custT="1"/>
      <dgm:spPr>
        <a:solidFill>
          <a:schemeClr val="accent4"/>
        </a:solidFill>
      </dgm:spPr>
      <dgm:t>
        <a:bodyPr/>
        <a:lstStyle/>
        <a:p>
          <a:r>
            <a:rPr lang="en-CA" sz="1800" dirty="0"/>
            <a:t>36</a:t>
          </a:r>
          <a:endParaRPr lang="fr-CA" sz="1800" dirty="0"/>
        </a:p>
      </dgm:t>
    </dgm:pt>
    <dgm:pt modelId="{E9F86283-D00E-46BA-8B5C-929BCA5FED5D}" type="parTrans" cxnId="{35B53DC4-2392-496F-8678-23CBB46BB3AD}">
      <dgm:prSet/>
      <dgm:spPr/>
      <dgm:t>
        <a:bodyPr/>
        <a:lstStyle/>
        <a:p>
          <a:endParaRPr lang="fr-CA"/>
        </a:p>
      </dgm:t>
    </dgm:pt>
    <dgm:pt modelId="{227E0C9E-52A3-4DDD-BC05-B55161CFA5CB}" type="sibTrans" cxnId="{35B53DC4-2392-496F-8678-23CBB46BB3AD}">
      <dgm:prSet/>
      <dgm:spPr/>
      <dgm:t>
        <a:bodyPr/>
        <a:lstStyle/>
        <a:p>
          <a:endParaRPr lang="fr-CA"/>
        </a:p>
      </dgm:t>
    </dgm:pt>
    <dgm:pt modelId="{986E2BBC-86FE-430A-B8C7-6D8FC0C77F84}">
      <dgm:prSet phldrT="[Text]"/>
      <dgm:spPr>
        <a:solidFill>
          <a:schemeClr val="accent2"/>
        </a:solidFill>
      </dgm:spPr>
      <dgm:t>
        <a:bodyPr/>
        <a:lstStyle/>
        <a:p>
          <a:r>
            <a:rPr lang="en-CA" dirty="0"/>
            <a:t> RUSSIAN</a:t>
          </a:r>
        </a:p>
        <a:p>
          <a:r>
            <a:rPr lang="en-CA" dirty="0"/>
            <a:t>MWEs</a:t>
          </a:r>
          <a:endParaRPr lang="fr-CA" dirty="0"/>
        </a:p>
      </dgm:t>
    </dgm:pt>
    <dgm:pt modelId="{3648E891-0CB7-4462-816E-B6F3374A9507}" type="parTrans" cxnId="{EF8ADB0E-FFF8-4B7B-B102-CACB7E8D388A}">
      <dgm:prSet/>
      <dgm:spPr>
        <a:ln>
          <a:solidFill>
            <a:schemeClr val="accent3"/>
          </a:solidFill>
        </a:ln>
      </dgm:spPr>
      <dgm:t>
        <a:bodyPr/>
        <a:lstStyle/>
        <a:p>
          <a:endParaRPr lang="fr-CA"/>
        </a:p>
      </dgm:t>
    </dgm:pt>
    <dgm:pt modelId="{8820E8B7-156D-49B3-8BEB-7C29F672134A}" type="sibTrans" cxnId="{EF8ADB0E-FFF8-4B7B-B102-CACB7E8D388A}">
      <dgm:prSet/>
      <dgm:spPr/>
      <dgm:t>
        <a:bodyPr/>
        <a:lstStyle/>
        <a:p>
          <a:endParaRPr lang="fr-CA"/>
        </a:p>
      </dgm:t>
    </dgm:pt>
    <dgm:pt modelId="{B22B389A-3801-4881-937F-C0322E1DF3B0}">
      <dgm:prSet phldrT="[Text]"/>
      <dgm:spPr>
        <a:solidFill>
          <a:schemeClr val="accent2"/>
        </a:solidFill>
      </dgm:spPr>
      <dgm:t>
        <a:bodyPr/>
        <a:lstStyle/>
        <a:p>
          <a:r>
            <a:rPr lang="en-CA" dirty="0"/>
            <a:t> ENGLISH MWEs</a:t>
          </a:r>
        </a:p>
      </dgm:t>
    </dgm:pt>
    <dgm:pt modelId="{5AF01514-02BA-48CB-94B9-C55BCE429D49}" type="parTrans" cxnId="{B73C0892-A6CB-4EB7-AED2-E66A49BD4F5C}">
      <dgm:prSet/>
      <dgm:spPr>
        <a:ln>
          <a:solidFill>
            <a:schemeClr val="accent3"/>
          </a:solidFill>
        </a:ln>
      </dgm:spPr>
      <dgm:t>
        <a:bodyPr/>
        <a:lstStyle/>
        <a:p>
          <a:endParaRPr lang="fr-CA"/>
        </a:p>
      </dgm:t>
    </dgm:pt>
    <dgm:pt modelId="{4BB11843-345E-4FED-8EF0-ECE5502CAC1D}" type="sibTrans" cxnId="{B73C0892-A6CB-4EB7-AED2-E66A49BD4F5C}">
      <dgm:prSet/>
      <dgm:spPr/>
      <dgm:t>
        <a:bodyPr/>
        <a:lstStyle/>
        <a:p>
          <a:endParaRPr lang="fr-CA"/>
        </a:p>
      </dgm:t>
    </dgm:pt>
    <dgm:pt modelId="{3C92AEAD-73B2-49DC-A984-FB4C5A416410}">
      <dgm:prSet phldrT="[Text]"/>
      <dgm:spPr>
        <a:solidFill>
          <a:schemeClr val="accent3"/>
        </a:solidFill>
      </dgm:spPr>
      <dgm:t>
        <a:bodyPr/>
        <a:lstStyle/>
        <a:p>
          <a:r>
            <a:rPr lang="en-CA" dirty="0"/>
            <a:t> LINGUISTIC PATTERNS</a:t>
          </a:r>
          <a:endParaRPr lang="fr-CA" dirty="0"/>
        </a:p>
      </dgm:t>
    </dgm:pt>
    <dgm:pt modelId="{F14C15B4-1864-4290-BCF0-B57349CD1673}" type="parTrans" cxnId="{55A7BBF3-A027-4B68-8FA1-EDB00EAFAFDD}">
      <dgm:prSet/>
      <dgm:spPr>
        <a:ln>
          <a:solidFill>
            <a:schemeClr val="accent3"/>
          </a:solidFill>
        </a:ln>
      </dgm:spPr>
      <dgm:t>
        <a:bodyPr/>
        <a:lstStyle/>
        <a:p>
          <a:endParaRPr lang="fr-CA"/>
        </a:p>
      </dgm:t>
    </dgm:pt>
    <dgm:pt modelId="{5867FDB6-540D-4734-98F8-198840A93792}" type="sibTrans" cxnId="{55A7BBF3-A027-4B68-8FA1-EDB00EAFAFDD}">
      <dgm:prSet/>
      <dgm:spPr/>
      <dgm:t>
        <a:bodyPr/>
        <a:lstStyle/>
        <a:p>
          <a:endParaRPr lang="fr-CA"/>
        </a:p>
      </dgm:t>
    </dgm:pt>
    <dgm:pt modelId="{9FC2DC15-9220-4C6C-8B99-CAD552A8EDFF}">
      <dgm:prSet custT="1"/>
      <dgm:spPr>
        <a:solidFill>
          <a:schemeClr val="accent2"/>
        </a:solidFill>
      </dgm:spPr>
      <dgm:t>
        <a:bodyPr/>
        <a:lstStyle/>
        <a:p>
          <a:r>
            <a:rPr lang="en-CA" sz="3200" dirty="0"/>
            <a:t>2846</a:t>
          </a:r>
          <a:r>
            <a:rPr lang="en-CA" sz="2400" dirty="0"/>
            <a:t> FRENCH IDIOMS</a:t>
          </a:r>
          <a:endParaRPr lang="fr-CA" sz="2400" dirty="0"/>
        </a:p>
      </dgm:t>
    </dgm:pt>
    <dgm:pt modelId="{CC94EF76-0D47-498D-A463-4F28A84EF689}" type="parTrans" cxnId="{D54E1752-29B5-4279-B59B-6BB9B0CB88A5}">
      <dgm:prSet/>
      <dgm:spPr>
        <a:ln>
          <a:solidFill>
            <a:schemeClr val="accent3"/>
          </a:solidFill>
        </a:ln>
      </dgm:spPr>
      <dgm:t>
        <a:bodyPr/>
        <a:lstStyle/>
        <a:p>
          <a:endParaRPr lang="fr-CA"/>
        </a:p>
      </dgm:t>
    </dgm:pt>
    <dgm:pt modelId="{9A471C10-D75C-45EB-80BD-73B64F8CB51E}" type="sibTrans" cxnId="{D54E1752-29B5-4279-B59B-6BB9B0CB88A5}">
      <dgm:prSet/>
      <dgm:spPr/>
      <dgm:t>
        <a:bodyPr/>
        <a:lstStyle/>
        <a:p>
          <a:endParaRPr lang="fr-CA"/>
        </a:p>
      </dgm:t>
    </dgm:pt>
    <dgm:pt modelId="{0C17AB47-61F1-44E2-8782-5F94F2F6B124}">
      <dgm:prSet/>
      <dgm:spPr>
        <a:solidFill>
          <a:schemeClr val="accent3"/>
        </a:solidFill>
      </dgm:spPr>
      <dgm:t>
        <a:bodyPr/>
        <a:lstStyle/>
        <a:p>
          <a:endParaRPr lang="fr-CA" dirty="0"/>
        </a:p>
      </dgm:t>
    </dgm:pt>
    <dgm:pt modelId="{6676DB71-6A6F-42B9-B6D1-0D7D0EE12A08}" type="parTrans" cxnId="{DE6C29E6-688A-4DEB-8BA5-1036673EF096}">
      <dgm:prSet/>
      <dgm:spPr>
        <a:ln>
          <a:solidFill>
            <a:schemeClr val="accent3"/>
          </a:solidFill>
        </a:ln>
      </dgm:spPr>
      <dgm:t>
        <a:bodyPr/>
        <a:lstStyle/>
        <a:p>
          <a:endParaRPr lang="fr-CA"/>
        </a:p>
      </dgm:t>
    </dgm:pt>
    <dgm:pt modelId="{C742B689-924A-44FF-B8C3-319995BEE786}" type="sibTrans" cxnId="{DE6C29E6-688A-4DEB-8BA5-1036673EF096}">
      <dgm:prSet/>
      <dgm:spPr/>
      <dgm:t>
        <a:bodyPr/>
        <a:lstStyle/>
        <a:p>
          <a:endParaRPr lang="fr-CA"/>
        </a:p>
      </dgm:t>
    </dgm:pt>
    <dgm:pt modelId="{E24C3108-525D-484C-8CDF-173D536DB1A7}">
      <dgm:prSet phldrT="[Text]"/>
      <dgm:spPr>
        <a:solidFill>
          <a:schemeClr val="accent3"/>
        </a:solidFill>
      </dgm:spPr>
      <dgm:t>
        <a:bodyPr/>
        <a:lstStyle/>
        <a:p>
          <a:r>
            <a:rPr lang="en-CA" dirty="0"/>
            <a:t> LINGUISTIC PATTERNS</a:t>
          </a:r>
          <a:endParaRPr lang="fr-CA" dirty="0"/>
        </a:p>
      </dgm:t>
    </dgm:pt>
    <dgm:pt modelId="{42262FCB-2E79-480D-9055-85C3189F5EC6}" type="parTrans" cxnId="{1DF41296-9CEB-4DAD-BEF5-F2BF2F5FA1E5}">
      <dgm:prSet/>
      <dgm:spPr>
        <a:ln>
          <a:solidFill>
            <a:schemeClr val="accent3"/>
          </a:solidFill>
        </a:ln>
      </dgm:spPr>
      <dgm:t>
        <a:bodyPr/>
        <a:lstStyle/>
        <a:p>
          <a:endParaRPr lang="fr-CA"/>
        </a:p>
      </dgm:t>
    </dgm:pt>
    <dgm:pt modelId="{4FAECBA3-E683-4FBA-A304-8E9DF2C99682}" type="sibTrans" cxnId="{1DF41296-9CEB-4DAD-BEF5-F2BF2F5FA1E5}">
      <dgm:prSet/>
      <dgm:spPr/>
      <dgm:t>
        <a:bodyPr/>
        <a:lstStyle/>
        <a:p>
          <a:endParaRPr lang="fr-CA"/>
        </a:p>
      </dgm:t>
    </dgm:pt>
    <dgm:pt modelId="{6ECCBAE8-7B13-470E-8842-4D7F80238F34}" type="pres">
      <dgm:prSet presAssocID="{4505237B-8CFC-4E8A-AD4D-C283A8A1501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13A16B2-F90C-4E6F-A74B-BB1E79AD3706}" type="pres">
      <dgm:prSet presAssocID="{A3B1126D-DDB4-43E2-8B07-3EA4116C4B1C}" presName="singleCycle" presStyleCnt="0"/>
      <dgm:spPr/>
    </dgm:pt>
    <dgm:pt modelId="{4FC1DE7B-8D41-43A5-B164-0C5C202DB318}" type="pres">
      <dgm:prSet presAssocID="{A3B1126D-DDB4-43E2-8B07-3EA4116C4B1C}" presName="singleCenter" presStyleLbl="node1" presStyleIdx="0" presStyleCnt="7" custScaleX="44831" custScaleY="44831" custLinFactNeighborX="-31797" custLinFactNeighborY="25857">
        <dgm:presLayoutVars>
          <dgm:chMax val="7"/>
          <dgm:chPref val="7"/>
        </dgm:presLayoutVars>
      </dgm:prSet>
      <dgm:spPr>
        <a:prstGeom prst="flowChartConnector">
          <a:avLst/>
        </a:prstGeom>
      </dgm:spPr>
    </dgm:pt>
    <dgm:pt modelId="{34A82DA4-6F9B-4FAC-A527-4BFDBCF289D8}" type="pres">
      <dgm:prSet presAssocID="{3648E891-0CB7-4462-816E-B6F3374A9507}" presName="Name56" presStyleLbl="parChTrans1D2" presStyleIdx="0" presStyleCnt="6"/>
      <dgm:spPr/>
    </dgm:pt>
    <dgm:pt modelId="{956BF442-1CF2-4FEF-B14E-BA73315A52D6}" type="pres">
      <dgm:prSet presAssocID="{986E2BBC-86FE-430A-B8C7-6D8FC0C77F84}" presName="text0" presStyleLbl="node1" presStyleIdx="1" presStyleCnt="7" custScaleX="167282" custScaleY="167282" custRadScaleRad="197929" custRadScaleInc="323858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1F008695-53D7-4631-9EE3-9EA70C49AAE5}" type="pres">
      <dgm:prSet presAssocID="{5AF01514-02BA-48CB-94B9-C55BCE429D49}" presName="Name56" presStyleLbl="parChTrans1D2" presStyleIdx="1" presStyleCnt="6"/>
      <dgm:spPr/>
    </dgm:pt>
    <dgm:pt modelId="{F0296F3B-6791-471C-91B1-90ED920B3F71}" type="pres">
      <dgm:prSet presAssocID="{B22B389A-3801-4881-937F-C0322E1DF3B0}" presName="text0" presStyleLbl="node1" presStyleIdx="2" presStyleCnt="7" custScaleX="200738" custScaleY="200738" custRadScaleRad="118452" custRadScaleInc="-26844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9672D717-92E3-490E-AC75-071E68910663}" type="pres">
      <dgm:prSet presAssocID="{F14C15B4-1864-4290-BCF0-B57349CD1673}" presName="Name56" presStyleLbl="parChTrans1D2" presStyleIdx="2" presStyleCnt="6"/>
      <dgm:spPr/>
    </dgm:pt>
    <dgm:pt modelId="{37C4BA20-6814-4838-B964-3F6048431D2A}" type="pres">
      <dgm:prSet presAssocID="{3C92AEAD-73B2-49DC-A984-FB4C5A416410}" presName="text0" presStyleLbl="node1" presStyleIdx="3" presStyleCnt="7" custScaleX="100369" custScaleY="100369" custRadScaleRad="78031" custRadScaleInc="-2649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69957E0E-4CDB-4D58-995F-4A7E12388D02}" type="pres">
      <dgm:prSet presAssocID="{42262FCB-2E79-480D-9055-85C3189F5EC6}" presName="Name56" presStyleLbl="parChTrans1D2" presStyleIdx="3" presStyleCnt="6"/>
      <dgm:spPr/>
    </dgm:pt>
    <dgm:pt modelId="{29414DEF-A40B-4FD9-99F7-C8CC9E1DE155}" type="pres">
      <dgm:prSet presAssocID="{E24C3108-525D-484C-8CDF-173D536DB1A7}" presName="text0" presStyleLbl="node1" presStyleIdx="4" presStyleCnt="7" custScaleX="117097" custScaleY="117097" custRadScaleRad="10423" custRadScaleInc="-417913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36421795-55AD-4837-AFB0-C7FC506314BE}" type="pres">
      <dgm:prSet presAssocID="{6676DB71-6A6F-42B9-B6D1-0D7D0EE12A08}" presName="Name56" presStyleLbl="parChTrans1D2" presStyleIdx="4" presStyleCnt="6"/>
      <dgm:spPr/>
    </dgm:pt>
    <dgm:pt modelId="{334B109D-8ACD-4C49-AB66-4BB0E98C88B8}" type="pres">
      <dgm:prSet presAssocID="{0C17AB47-61F1-44E2-8782-5F94F2F6B124}" presName="text0" presStyleLbl="node1" presStyleIdx="5" presStyleCnt="7" custScaleX="133825" custScaleY="133825" custRadScaleRad="125630" custRadScaleInc="104815">
        <dgm:presLayoutVars>
          <dgm:bulletEnabled val="1"/>
        </dgm:presLayoutVars>
      </dgm:prSet>
      <dgm:spPr>
        <a:prstGeom prst="flowChartConnector">
          <a:avLst/>
        </a:prstGeom>
      </dgm:spPr>
    </dgm:pt>
    <dgm:pt modelId="{86271C62-0E82-4720-AA95-DBE912C7B751}" type="pres">
      <dgm:prSet presAssocID="{CC94EF76-0D47-498D-A463-4F28A84EF689}" presName="Name56" presStyleLbl="parChTrans1D2" presStyleIdx="5" presStyleCnt="6"/>
      <dgm:spPr/>
    </dgm:pt>
    <dgm:pt modelId="{7E2890C0-741A-41E1-AEB6-55593C8FEE15}" type="pres">
      <dgm:prSet presAssocID="{9FC2DC15-9220-4C6C-8B99-CAD552A8EDFF}" presName="text0" presStyleLbl="node1" presStyleIdx="6" presStyleCnt="7" custScaleX="200738" custScaleY="200738" custRadScaleRad="215288" custRadScaleInc="-33863">
        <dgm:presLayoutVars>
          <dgm:bulletEnabled val="1"/>
        </dgm:presLayoutVars>
      </dgm:prSet>
      <dgm:spPr>
        <a:prstGeom prst="flowChartConnector">
          <a:avLst/>
        </a:prstGeom>
      </dgm:spPr>
    </dgm:pt>
  </dgm:ptLst>
  <dgm:cxnLst>
    <dgm:cxn modelId="{EF8ADB0E-FFF8-4B7B-B102-CACB7E8D388A}" srcId="{A3B1126D-DDB4-43E2-8B07-3EA4116C4B1C}" destId="{986E2BBC-86FE-430A-B8C7-6D8FC0C77F84}" srcOrd="0" destOrd="0" parTransId="{3648E891-0CB7-4462-816E-B6F3374A9507}" sibTransId="{8820E8B7-156D-49B3-8BEB-7C29F672134A}"/>
    <dgm:cxn modelId="{709E7F0F-8FBC-47A5-ABDE-4B245641CB29}" type="presOf" srcId="{3C92AEAD-73B2-49DC-A984-FB4C5A416410}" destId="{37C4BA20-6814-4838-B964-3F6048431D2A}" srcOrd="0" destOrd="0" presId="urn:microsoft.com/office/officeart/2008/layout/RadialCluster"/>
    <dgm:cxn modelId="{4707C15B-3C16-41EC-9629-38686FB08C14}" type="presOf" srcId="{42262FCB-2E79-480D-9055-85C3189F5EC6}" destId="{69957E0E-4CDB-4D58-995F-4A7E12388D02}" srcOrd="0" destOrd="0" presId="urn:microsoft.com/office/officeart/2008/layout/RadialCluster"/>
    <dgm:cxn modelId="{F961E841-2FA8-4778-A4FC-98789AC24F2C}" type="presOf" srcId="{4505237B-8CFC-4E8A-AD4D-C283A8A15014}" destId="{6ECCBAE8-7B13-470E-8842-4D7F80238F34}" srcOrd="0" destOrd="0" presId="urn:microsoft.com/office/officeart/2008/layout/RadialCluster"/>
    <dgm:cxn modelId="{4E37A544-766A-4466-A10B-C43039B9B941}" type="presOf" srcId="{986E2BBC-86FE-430A-B8C7-6D8FC0C77F84}" destId="{956BF442-1CF2-4FEF-B14E-BA73315A52D6}" srcOrd="0" destOrd="0" presId="urn:microsoft.com/office/officeart/2008/layout/RadialCluster"/>
    <dgm:cxn modelId="{90F7EF4C-72B4-40CA-A22F-AABEC39054A9}" type="presOf" srcId="{B22B389A-3801-4881-937F-C0322E1DF3B0}" destId="{F0296F3B-6791-471C-91B1-90ED920B3F71}" srcOrd="0" destOrd="0" presId="urn:microsoft.com/office/officeart/2008/layout/RadialCluster"/>
    <dgm:cxn modelId="{D54E1752-29B5-4279-B59B-6BB9B0CB88A5}" srcId="{A3B1126D-DDB4-43E2-8B07-3EA4116C4B1C}" destId="{9FC2DC15-9220-4C6C-8B99-CAD552A8EDFF}" srcOrd="5" destOrd="0" parTransId="{CC94EF76-0D47-498D-A463-4F28A84EF689}" sibTransId="{9A471C10-D75C-45EB-80BD-73B64F8CB51E}"/>
    <dgm:cxn modelId="{ECD7A778-7E05-4F15-B3DB-B3F49FCACCE9}" type="presOf" srcId="{5AF01514-02BA-48CB-94B9-C55BCE429D49}" destId="{1F008695-53D7-4631-9EE3-9EA70C49AAE5}" srcOrd="0" destOrd="0" presId="urn:microsoft.com/office/officeart/2008/layout/RadialCluster"/>
    <dgm:cxn modelId="{B73C0892-A6CB-4EB7-AED2-E66A49BD4F5C}" srcId="{A3B1126D-DDB4-43E2-8B07-3EA4116C4B1C}" destId="{B22B389A-3801-4881-937F-C0322E1DF3B0}" srcOrd="1" destOrd="0" parTransId="{5AF01514-02BA-48CB-94B9-C55BCE429D49}" sibTransId="{4BB11843-345E-4FED-8EF0-ECE5502CAC1D}"/>
    <dgm:cxn modelId="{1DF41296-9CEB-4DAD-BEF5-F2BF2F5FA1E5}" srcId="{A3B1126D-DDB4-43E2-8B07-3EA4116C4B1C}" destId="{E24C3108-525D-484C-8CDF-173D536DB1A7}" srcOrd="3" destOrd="0" parTransId="{42262FCB-2E79-480D-9055-85C3189F5EC6}" sibTransId="{4FAECBA3-E683-4FBA-A304-8E9DF2C99682}"/>
    <dgm:cxn modelId="{75EFE898-5AF9-4BF7-A9E4-A5D074BABF2D}" type="presOf" srcId="{F14C15B4-1864-4290-BCF0-B57349CD1673}" destId="{9672D717-92E3-490E-AC75-071E68910663}" srcOrd="0" destOrd="0" presId="urn:microsoft.com/office/officeart/2008/layout/RadialCluster"/>
    <dgm:cxn modelId="{35B53DC4-2392-496F-8678-23CBB46BB3AD}" srcId="{4505237B-8CFC-4E8A-AD4D-C283A8A15014}" destId="{A3B1126D-DDB4-43E2-8B07-3EA4116C4B1C}" srcOrd="0" destOrd="0" parTransId="{E9F86283-D00E-46BA-8B5C-929BCA5FED5D}" sibTransId="{227E0C9E-52A3-4DDD-BC05-B55161CFA5CB}"/>
    <dgm:cxn modelId="{609F39CE-9331-4E05-BC87-332E1439F92C}" type="presOf" srcId="{0C17AB47-61F1-44E2-8782-5F94F2F6B124}" destId="{334B109D-8ACD-4C49-AB66-4BB0E98C88B8}" srcOrd="0" destOrd="0" presId="urn:microsoft.com/office/officeart/2008/layout/RadialCluster"/>
    <dgm:cxn modelId="{C9D005DB-8C4F-43C9-83CF-1A3D15F654F4}" type="presOf" srcId="{E24C3108-525D-484C-8CDF-173D536DB1A7}" destId="{29414DEF-A40B-4FD9-99F7-C8CC9E1DE155}" srcOrd="0" destOrd="0" presId="urn:microsoft.com/office/officeart/2008/layout/RadialCluster"/>
    <dgm:cxn modelId="{262854DF-8CAE-4A98-BED1-B2306E699AA4}" type="presOf" srcId="{6676DB71-6A6F-42B9-B6D1-0D7D0EE12A08}" destId="{36421795-55AD-4837-AFB0-C7FC506314BE}" srcOrd="0" destOrd="0" presId="urn:microsoft.com/office/officeart/2008/layout/RadialCluster"/>
    <dgm:cxn modelId="{3D30DDDF-4EFA-4395-A117-9F2AD837C6EA}" type="presOf" srcId="{A3B1126D-DDB4-43E2-8B07-3EA4116C4B1C}" destId="{4FC1DE7B-8D41-43A5-B164-0C5C202DB318}" srcOrd="0" destOrd="0" presId="urn:microsoft.com/office/officeart/2008/layout/RadialCluster"/>
    <dgm:cxn modelId="{DE6C29E6-688A-4DEB-8BA5-1036673EF096}" srcId="{A3B1126D-DDB4-43E2-8B07-3EA4116C4B1C}" destId="{0C17AB47-61F1-44E2-8782-5F94F2F6B124}" srcOrd="4" destOrd="0" parTransId="{6676DB71-6A6F-42B9-B6D1-0D7D0EE12A08}" sibTransId="{C742B689-924A-44FF-B8C3-319995BEE786}"/>
    <dgm:cxn modelId="{2FE6FCEE-CF9C-4995-9D3B-283DD400F37B}" type="presOf" srcId="{9FC2DC15-9220-4C6C-8B99-CAD552A8EDFF}" destId="{7E2890C0-741A-41E1-AEB6-55593C8FEE15}" srcOrd="0" destOrd="0" presId="urn:microsoft.com/office/officeart/2008/layout/RadialCluster"/>
    <dgm:cxn modelId="{55A7BBF3-A027-4B68-8FA1-EDB00EAFAFDD}" srcId="{A3B1126D-DDB4-43E2-8B07-3EA4116C4B1C}" destId="{3C92AEAD-73B2-49DC-A984-FB4C5A416410}" srcOrd="2" destOrd="0" parTransId="{F14C15B4-1864-4290-BCF0-B57349CD1673}" sibTransId="{5867FDB6-540D-4734-98F8-198840A93792}"/>
    <dgm:cxn modelId="{1FCF45F6-EAEE-459E-B5A4-8D101C32C5EB}" type="presOf" srcId="{CC94EF76-0D47-498D-A463-4F28A84EF689}" destId="{86271C62-0E82-4720-AA95-DBE912C7B751}" srcOrd="0" destOrd="0" presId="urn:microsoft.com/office/officeart/2008/layout/RadialCluster"/>
    <dgm:cxn modelId="{186BDFFE-E345-4FC5-ADEC-105BAE29060F}" type="presOf" srcId="{3648E891-0CB7-4462-816E-B6F3374A9507}" destId="{34A82DA4-6F9B-4FAC-A527-4BFDBCF289D8}" srcOrd="0" destOrd="0" presId="urn:microsoft.com/office/officeart/2008/layout/RadialCluster"/>
    <dgm:cxn modelId="{4C70C86B-C6E7-41AF-92E4-8D044242880F}" type="presParOf" srcId="{6ECCBAE8-7B13-470E-8842-4D7F80238F34}" destId="{C13A16B2-F90C-4E6F-A74B-BB1E79AD3706}" srcOrd="0" destOrd="0" presId="urn:microsoft.com/office/officeart/2008/layout/RadialCluster"/>
    <dgm:cxn modelId="{4AFF3118-0F71-4093-AB04-0A8AEE51C931}" type="presParOf" srcId="{C13A16B2-F90C-4E6F-A74B-BB1E79AD3706}" destId="{4FC1DE7B-8D41-43A5-B164-0C5C202DB318}" srcOrd="0" destOrd="0" presId="urn:microsoft.com/office/officeart/2008/layout/RadialCluster"/>
    <dgm:cxn modelId="{80962CA3-8E49-466A-9F16-A8284DEEB6D7}" type="presParOf" srcId="{C13A16B2-F90C-4E6F-A74B-BB1E79AD3706}" destId="{34A82DA4-6F9B-4FAC-A527-4BFDBCF289D8}" srcOrd="1" destOrd="0" presId="urn:microsoft.com/office/officeart/2008/layout/RadialCluster"/>
    <dgm:cxn modelId="{353685C7-8C5B-4020-BCAD-18789EB6F6B3}" type="presParOf" srcId="{C13A16B2-F90C-4E6F-A74B-BB1E79AD3706}" destId="{956BF442-1CF2-4FEF-B14E-BA73315A52D6}" srcOrd="2" destOrd="0" presId="urn:microsoft.com/office/officeart/2008/layout/RadialCluster"/>
    <dgm:cxn modelId="{D6FC42DF-9088-4B05-A379-34985810469C}" type="presParOf" srcId="{C13A16B2-F90C-4E6F-A74B-BB1E79AD3706}" destId="{1F008695-53D7-4631-9EE3-9EA70C49AAE5}" srcOrd="3" destOrd="0" presId="urn:microsoft.com/office/officeart/2008/layout/RadialCluster"/>
    <dgm:cxn modelId="{7F443F47-60C8-4BF0-9ECC-05E474E58C2B}" type="presParOf" srcId="{C13A16B2-F90C-4E6F-A74B-BB1E79AD3706}" destId="{F0296F3B-6791-471C-91B1-90ED920B3F71}" srcOrd="4" destOrd="0" presId="urn:microsoft.com/office/officeart/2008/layout/RadialCluster"/>
    <dgm:cxn modelId="{C7BFF969-3C0D-48B3-AAE1-70096959A7D5}" type="presParOf" srcId="{C13A16B2-F90C-4E6F-A74B-BB1E79AD3706}" destId="{9672D717-92E3-490E-AC75-071E68910663}" srcOrd="5" destOrd="0" presId="urn:microsoft.com/office/officeart/2008/layout/RadialCluster"/>
    <dgm:cxn modelId="{0F006AA2-BF38-4284-90D9-0C82AADCE009}" type="presParOf" srcId="{C13A16B2-F90C-4E6F-A74B-BB1E79AD3706}" destId="{37C4BA20-6814-4838-B964-3F6048431D2A}" srcOrd="6" destOrd="0" presId="urn:microsoft.com/office/officeart/2008/layout/RadialCluster"/>
    <dgm:cxn modelId="{DCD74624-96D8-4211-8C45-4C9F10047061}" type="presParOf" srcId="{C13A16B2-F90C-4E6F-A74B-BB1E79AD3706}" destId="{69957E0E-4CDB-4D58-995F-4A7E12388D02}" srcOrd="7" destOrd="0" presId="urn:microsoft.com/office/officeart/2008/layout/RadialCluster"/>
    <dgm:cxn modelId="{038A9510-9F92-4B5E-9490-3D203AA2C4E3}" type="presParOf" srcId="{C13A16B2-F90C-4E6F-A74B-BB1E79AD3706}" destId="{29414DEF-A40B-4FD9-99F7-C8CC9E1DE155}" srcOrd="8" destOrd="0" presId="urn:microsoft.com/office/officeart/2008/layout/RadialCluster"/>
    <dgm:cxn modelId="{4C653702-1532-4341-90C5-A3E4F8B244C2}" type="presParOf" srcId="{C13A16B2-F90C-4E6F-A74B-BB1E79AD3706}" destId="{36421795-55AD-4837-AFB0-C7FC506314BE}" srcOrd="9" destOrd="0" presId="urn:microsoft.com/office/officeart/2008/layout/RadialCluster"/>
    <dgm:cxn modelId="{7DFC8A88-13D2-4676-9B0A-F388F9BA31C1}" type="presParOf" srcId="{C13A16B2-F90C-4E6F-A74B-BB1E79AD3706}" destId="{334B109D-8ACD-4C49-AB66-4BB0E98C88B8}" srcOrd="10" destOrd="0" presId="urn:microsoft.com/office/officeart/2008/layout/RadialCluster"/>
    <dgm:cxn modelId="{4D4125D2-15F6-4136-84A2-A0B4E8A51B4F}" type="presParOf" srcId="{C13A16B2-F90C-4E6F-A74B-BB1E79AD3706}" destId="{86271C62-0E82-4720-AA95-DBE912C7B751}" srcOrd="11" destOrd="0" presId="urn:microsoft.com/office/officeart/2008/layout/RadialCluster"/>
    <dgm:cxn modelId="{3FB03575-64A2-45F6-BB89-38E6B8B2AEC7}" type="presParOf" srcId="{C13A16B2-F90C-4E6F-A74B-BB1E79AD3706}" destId="{7E2890C0-741A-41E1-AEB6-55593C8FEE15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793B5F-B826-4F62-8612-AE35CE7A3325}">
      <dsp:nvSpPr>
        <dsp:cNvPr id="0" name=""/>
        <dsp:cNvSpPr/>
      </dsp:nvSpPr>
      <dsp:spPr>
        <a:xfrm>
          <a:off x="2340" y="837262"/>
          <a:ext cx="2439011" cy="1219505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>
              <a:latin typeface="+mj-lt"/>
            </a:rPr>
            <a:t>‘sick’</a:t>
          </a:r>
          <a:endParaRPr lang="fr-CA" sz="2500" kern="1200" dirty="0">
            <a:latin typeface="+mj-lt"/>
          </a:endParaRPr>
        </a:p>
      </dsp:txBody>
      <dsp:txXfrm>
        <a:off x="359525" y="1015854"/>
        <a:ext cx="1724641" cy="862321"/>
      </dsp:txXfrm>
    </dsp:sp>
    <dsp:sp modelId="{4909D9D4-8FCB-46AE-85E6-C0AEFC707827}">
      <dsp:nvSpPr>
        <dsp:cNvPr id="0" name=""/>
        <dsp:cNvSpPr/>
      </dsp:nvSpPr>
      <dsp:spPr>
        <a:xfrm rot="19457599">
          <a:off x="2328423" y="1058482"/>
          <a:ext cx="1201460" cy="75849"/>
        </a:xfrm>
        <a:custGeom>
          <a:avLst/>
          <a:gdLst/>
          <a:ahLst/>
          <a:cxnLst/>
          <a:rect l="0" t="0" r="0" b="0"/>
          <a:pathLst>
            <a:path>
              <a:moveTo>
                <a:pt x="0" y="37924"/>
              </a:moveTo>
              <a:lnTo>
                <a:pt x="1201460" y="3792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500" kern="1200"/>
        </a:p>
      </dsp:txBody>
      <dsp:txXfrm>
        <a:off x="2899117" y="1066370"/>
        <a:ext cx="60073" cy="60073"/>
      </dsp:txXfrm>
    </dsp:sp>
    <dsp:sp modelId="{2E16BE2F-22F4-415E-83E6-F050323CD2BA}">
      <dsp:nvSpPr>
        <dsp:cNvPr id="0" name=""/>
        <dsp:cNvSpPr/>
      </dsp:nvSpPr>
      <dsp:spPr>
        <a:xfrm>
          <a:off x="3416956" y="136046"/>
          <a:ext cx="2439011" cy="121950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cap="small" baseline="0" dirty="0">
              <a:latin typeface="+mj-lt"/>
            </a:rPr>
            <a:t>Sick</a:t>
          </a:r>
          <a:endParaRPr lang="fr-CA" sz="2500" kern="1200" cap="small" baseline="0" dirty="0">
            <a:latin typeface="+mj-lt"/>
          </a:endParaRPr>
        </a:p>
      </dsp:txBody>
      <dsp:txXfrm>
        <a:off x="3774141" y="314638"/>
        <a:ext cx="1724641" cy="862321"/>
      </dsp:txXfrm>
    </dsp:sp>
    <dsp:sp modelId="{3CE4F22F-19A3-4B72-9857-23B70265EE30}">
      <dsp:nvSpPr>
        <dsp:cNvPr id="0" name=""/>
        <dsp:cNvSpPr/>
      </dsp:nvSpPr>
      <dsp:spPr>
        <a:xfrm rot="2142401">
          <a:off x="2328423" y="1759698"/>
          <a:ext cx="1201460" cy="75849"/>
        </a:xfrm>
        <a:custGeom>
          <a:avLst/>
          <a:gdLst/>
          <a:ahLst/>
          <a:cxnLst/>
          <a:rect l="0" t="0" r="0" b="0"/>
          <a:pathLst>
            <a:path>
              <a:moveTo>
                <a:pt x="0" y="37924"/>
              </a:moveTo>
              <a:lnTo>
                <a:pt x="1201460" y="3792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500" kern="1200"/>
        </a:p>
      </dsp:txBody>
      <dsp:txXfrm>
        <a:off x="2899117" y="1767586"/>
        <a:ext cx="60073" cy="60073"/>
      </dsp:txXfrm>
    </dsp:sp>
    <dsp:sp modelId="{FE3CDA8C-6CDD-4B4D-A33A-D3D24B7D2D2F}">
      <dsp:nvSpPr>
        <dsp:cNvPr id="0" name=""/>
        <dsp:cNvSpPr/>
      </dsp:nvSpPr>
      <dsp:spPr>
        <a:xfrm>
          <a:off x="3416956" y="1538477"/>
          <a:ext cx="2439011" cy="121950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 cap="small" dirty="0">
              <a:latin typeface="+mj-lt"/>
              <a:cs typeface="Times New Roman" panose="02020603050405020304" pitchFamily="18" charset="0"/>
            </a:rPr>
            <a:t>˹</a:t>
          </a:r>
          <a:r>
            <a:rPr lang="fr-CA" sz="2500" kern="1200" cap="small" baseline="0" dirty="0">
              <a:latin typeface="+mj-lt"/>
              <a:cs typeface="Times New Roman" panose="02020603050405020304" pitchFamily="18" charset="0"/>
            </a:rPr>
            <a:t>under the weather</a:t>
          </a:r>
          <a:r>
            <a:rPr lang="fr-CA" sz="2500" kern="1200" cap="small" dirty="0">
              <a:latin typeface="+mj-lt"/>
              <a:cs typeface="Calibri" panose="020F0502020204030204" pitchFamily="34" charset="0"/>
            </a:rPr>
            <a:t>˺</a:t>
          </a:r>
          <a:endParaRPr lang="fr-CA" sz="2500" kern="1200" dirty="0"/>
        </a:p>
      </dsp:txBody>
      <dsp:txXfrm>
        <a:off x="3774141" y="1717069"/>
        <a:ext cx="1724641" cy="8623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2928F-04BC-460A-B1D5-B3D599CFBA65}">
      <dsp:nvSpPr>
        <dsp:cNvPr id="0" name=""/>
        <dsp:cNvSpPr/>
      </dsp:nvSpPr>
      <dsp:spPr>
        <a:xfrm>
          <a:off x="903699" y="1048871"/>
          <a:ext cx="3385694" cy="2610367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700" kern="1200" dirty="0" err="1"/>
            <a:t>SimpleNLG</a:t>
          </a:r>
          <a:br>
            <a:rPr lang="en-CA" sz="2700" kern="1200" dirty="0"/>
          </a:br>
          <a:r>
            <a:rPr lang="en-CA" sz="2700" kern="1200" dirty="0" err="1"/>
            <a:t>RealPro</a:t>
          </a:r>
          <a:br>
            <a:rPr lang="en-CA" sz="2700" kern="1200" dirty="0"/>
          </a:br>
          <a:r>
            <a:rPr lang="en-CA" sz="2700" kern="1200" dirty="0" err="1"/>
            <a:t>JSReal</a:t>
          </a:r>
          <a:br>
            <a:rPr lang="en-CA" sz="2700" kern="1200" dirty="0"/>
          </a:br>
          <a:r>
            <a:rPr lang="en-CA" sz="2700" kern="1200" dirty="0"/>
            <a:t>ATML3</a:t>
          </a:r>
          <a:endParaRPr lang="fr-CA" sz="2700" kern="1200" dirty="0"/>
        </a:p>
      </dsp:txBody>
      <dsp:txXfrm>
        <a:off x="1399522" y="1431150"/>
        <a:ext cx="2394048" cy="1845809"/>
      </dsp:txXfrm>
    </dsp:sp>
    <dsp:sp modelId="{B14DC6DD-69BF-441B-9C03-B8FE3D4F7F77}">
      <dsp:nvSpPr>
        <dsp:cNvPr id="0" name=""/>
        <dsp:cNvSpPr/>
      </dsp:nvSpPr>
      <dsp:spPr>
        <a:xfrm>
          <a:off x="3498673" y="1015000"/>
          <a:ext cx="3326542" cy="2610367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KPML</a:t>
          </a:r>
          <a:br>
            <a:rPr lang="en-CA" sz="2600" kern="1200" dirty="0"/>
          </a:br>
          <a:r>
            <a:rPr lang="en-CA" sz="2600" kern="1200" dirty="0"/>
            <a:t>Open CCG</a:t>
          </a:r>
          <a:br>
            <a:rPr lang="en-CA" sz="2600" kern="1200" dirty="0"/>
          </a:br>
          <a:r>
            <a:rPr lang="en-CA" sz="2600" kern="1200" dirty="0"/>
            <a:t>FLAUBERT</a:t>
          </a:r>
          <a:br>
            <a:rPr lang="en-CA" sz="2600" kern="1200" dirty="0"/>
          </a:br>
          <a:r>
            <a:rPr lang="en-CA" sz="2600" kern="1200" dirty="0"/>
            <a:t>FUF/SURGE</a:t>
          </a:r>
          <a:endParaRPr lang="fr-CA" sz="2600" kern="1200" dirty="0"/>
        </a:p>
      </dsp:txBody>
      <dsp:txXfrm>
        <a:off x="3985834" y="1397279"/>
        <a:ext cx="2352220" cy="1845809"/>
      </dsp:txXfrm>
    </dsp:sp>
    <dsp:sp modelId="{0DFC8E9B-BC7F-491E-B94E-1AF80C98D5B6}">
      <dsp:nvSpPr>
        <dsp:cNvPr id="0" name=""/>
        <dsp:cNvSpPr/>
      </dsp:nvSpPr>
      <dsp:spPr>
        <a:xfrm>
          <a:off x="6037396" y="1072756"/>
          <a:ext cx="3290571" cy="2610367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MARQUIS</a:t>
          </a:r>
          <a:br>
            <a:rPr lang="en-CA" sz="2600" kern="1200" dirty="0"/>
          </a:br>
          <a:r>
            <a:rPr lang="en-CA" sz="2600" kern="1200" dirty="0" err="1"/>
            <a:t>FORGe</a:t>
          </a:r>
          <a:br>
            <a:rPr lang="en-CA" sz="2600" kern="1200" dirty="0"/>
          </a:br>
          <a:r>
            <a:rPr lang="en-CA" sz="2600" kern="1200" dirty="0"/>
            <a:t>GenDR</a:t>
          </a:r>
          <a:endParaRPr lang="fr-CA" sz="2600" kern="1200" dirty="0"/>
        </a:p>
      </dsp:txBody>
      <dsp:txXfrm>
        <a:off x="6519289" y="1455035"/>
        <a:ext cx="2326785" cy="18458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1DE7B-8D41-43A5-B164-0C5C202DB318}">
      <dsp:nvSpPr>
        <dsp:cNvPr id="0" name=""/>
        <dsp:cNvSpPr/>
      </dsp:nvSpPr>
      <dsp:spPr>
        <a:xfrm>
          <a:off x="3968238" y="3557454"/>
          <a:ext cx="719992" cy="719992"/>
        </a:xfrm>
        <a:prstGeom prst="flowChartConnector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36</a:t>
          </a:r>
          <a:endParaRPr lang="fr-CA" sz="1800" kern="1200" dirty="0"/>
        </a:p>
      </dsp:txBody>
      <dsp:txXfrm>
        <a:off x="4073678" y="3662894"/>
        <a:ext cx="509112" cy="509112"/>
      </dsp:txXfrm>
    </dsp:sp>
    <dsp:sp modelId="{34A82DA4-6F9B-4FAC-A527-4BFDBCF289D8}">
      <dsp:nvSpPr>
        <dsp:cNvPr id="0" name=""/>
        <dsp:cNvSpPr/>
      </dsp:nvSpPr>
      <dsp:spPr>
        <a:xfrm rot="21243560">
          <a:off x="4676625" y="3656321"/>
          <a:ext cx="43221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322163" y="0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BF442-1CF2-4FEF-B14E-BA73315A52D6}">
      <dsp:nvSpPr>
        <dsp:cNvPr id="0" name=""/>
        <dsp:cNvSpPr/>
      </dsp:nvSpPr>
      <dsp:spPr>
        <a:xfrm>
          <a:off x="8987182" y="2438998"/>
          <a:ext cx="1800004" cy="1800004"/>
        </a:xfrm>
        <a:prstGeom prst="flowChartConnector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 RUSSIAN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MWEs</a:t>
          </a:r>
          <a:endParaRPr lang="fr-CA" sz="2100" kern="1200" dirty="0"/>
        </a:p>
      </dsp:txBody>
      <dsp:txXfrm>
        <a:off x="9250786" y="2702602"/>
        <a:ext cx="1272796" cy="1272796"/>
      </dsp:txXfrm>
    </dsp:sp>
    <dsp:sp modelId="{1F008695-53D7-4631-9EE3-9EA70C49AAE5}">
      <dsp:nvSpPr>
        <dsp:cNvPr id="0" name=""/>
        <dsp:cNvSpPr/>
      </dsp:nvSpPr>
      <dsp:spPr>
        <a:xfrm rot="19290688">
          <a:off x="4422567" y="2870225"/>
          <a:ext cx="24455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5502" y="0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296F3B-6791-471C-91B1-90ED920B3F71}">
      <dsp:nvSpPr>
        <dsp:cNvPr id="0" name=""/>
        <dsp:cNvSpPr/>
      </dsp:nvSpPr>
      <dsp:spPr>
        <a:xfrm>
          <a:off x="6602405" y="170517"/>
          <a:ext cx="2160001" cy="2160001"/>
        </a:xfrm>
        <a:prstGeom prst="flowChartConnector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600" kern="1200" dirty="0"/>
            <a:t> ENGLISH MWEs</a:t>
          </a:r>
        </a:p>
      </dsp:txBody>
      <dsp:txXfrm>
        <a:off x="6918730" y="486842"/>
        <a:ext cx="1527351" cy="1527351"/>
      </dsp:txXfrm>
    </dsp:sp>
    <dsp:sp modelId="{9672D717-92E3-490E-AC75-071E68910663}">
      <dsp:nvSpPr>
        <dsp:cNvPr id="0" name=""/>
        <dsp:cNvSpPr/>
      </dsp:nvSpPr>
      <dsp:spPr>
        <a:xfrm rot="21245249">
          <a:off x="4683107" y="3780950"/>
          <a:ext cx="192639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26399" y="0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4BA20-6814-4838-B964-3F6048431D2A}">
      <dsp:nvSpPr>
        <dsp:cNvPr id="0" name=""/>
        <dsp:cNvSpPr/>
      </dsp:nvSpPr>
      <dsp:spPr>
        <a:xfrm>
          <a:off x="6604382" y="3085807"/>
          <a:ext cx="1080000" cy="1080000"/>
        </a:xfrm>
        <a:prstGeom prst="flowChartConnector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 LINGUISTIC PATTERNS</a:t>
          </a:r>
          <a:endParaRPr lang="fr-CA" sz="1000" kern="1200" dirty="0"/>
        </a:p>
      </dsp:txBody>
      <dsp:txXfrm>
        <a:off x="6762544" y="3243969"/>
        <a:ext cx="763676" cy="763676"/>
      </dsp:txXfrm>
    </dsp:sp>
    <dsp:sp modelId="{69957E0E-4CDB-4D58-995F-4A7E12388D02}">
      <dsp:nvSpPr>
        <dsp:cNvPr id="0" name=""/>
        <dsp:cNvSpPr/>
      </dsp:nvSpPr>
      <dsp:spPr>
        <a:xfrm rot="19278269">
          <a:off x="4610671" y="3408201"/>
          <a:ext cx="70662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06623" y="0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14DEF-A40B-4FD9-99F7-C8CC9E1DE155}">
      <dsp:nvSpPr>
        <dsp:cNvPr id="0" name=""/>
        <dsp:cNvSpPr/>
      </dsp:nvSpPr>
      <dsp:spPr>
        <a:xfrm>
          <a:off x="5239736" y="2052674"/>
          <a:ext cx="1259999" cy="1259999"/>
        </a:xfrm>
        <a:prstGeom prst="flowChartConnector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100" kern="1200" dirty="0"/>
            <a:t> LINGUISTIC PATTERNS</a:t>
          </a:r>
          <a:endParaRPr lang="fr-CA" sz="1100" kern="1200" dirty="0"/>
        </a:p>
      </dsp:txBody>
      <dsp:txXfrm>
        <a:off x="5424259" y="2237197"/>
        <a:ext cx="890953" cy="890953"/>
      </dsp:txXfrm>
    </dsp:sp>
    <dsp:sp modelId="{36421795-55AD-4837-AFB0-C7FC506314BE}">
      <dsp:nvSpPr>
        <dsp:cNvPr id="0" name=""/>
        <dsp:cNvSpPr/>
      </dsp:nvSpPr>
      <dsp:spPr>
        <a:xfrm rot="13290978">
          <a:off x="3681417" y="3490056"/>
          <a:ext cx="32802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8026" y="0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4B109D-8ACD-4C49-AB66-4BB0E98C88B8}">
      <dsp:nvSpPr>
        <dsp:cNvPr id="0" name=""/>
        <dsp:cNvSpPr/>
      </dsp:nvSpPr>
      <dsp:spPr>
        <a:xfrm>
          <a:off x="2282625" y="2023978"/>
          <a:ext cx="1439997" cy="1439997"/>
        </a:xfrm>
        <a:prstGeom prst="flowChartConnector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CA" sz="3600" kern="1200" dirty="0"/>
        </a:p>
      </dsp:txBody>
      <dsp:txXfrm>
        <a:off x="2493508" y="2234861"/>
        <a:ext cx="1018231" cy="1018231"/>
      </dsp:txXfrm>
    </dsp:sp>
    <dsp:sp modelId="{86271C62-0E82-4720-AA95-DBE912C7B751}">
      <dsp:nvSpPr>
        <dsp:cNvPr id="0" name=""/>
        <dsp:cNvSpPr/>
      </dsp:nvSpPr>
      <dsp:spPr>
        <a:xfrm rot="13315988">
          <a:off x="2174575" y="2906746"/>
          <a:ext cx="20570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7041" y="0"/>
              </a:lnTo>
            </a:path>
          </a:pathLst>
        </a:custGeom>
        <a:noFill/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2890C0-741A-41E1-AEB6-55593C8FEE15}">
      <dsp:nvSpPr>
        <dsp:cNvPr id="0" name=""/>
        <dsp:cNvSpPr/>
      </dsp:nvSpPr>
      <dsp:spPr>
        <a:xfrm>
          <a:off x="277952" y="169265"/>
          <a:ext cx="2160001" cy="2160001"/>
        </a:xfrm>
        <a:prstGeom prst="flowChartConnector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 dirty="0"/>
            <a:t>2846</a:t>
          </a:r>
          <a:r>
            <a:rPr lang="en-CA" sz="2400" kern="1200" dirty="0"/>
            <a:t> FRENCH IDIOMS</a:t>
          </a:r>
          <a:endParaRPr lang="fr-CA" sz="2400" kern="1200" dirty="0"/>
        </a:p>
      </dsp:txBody>
      <dsp:txXfrm>
        <a:off x="594277" y="485590"/>
        <a:ext cx="1527351" cy="1527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0.16842</cdr:y>
    </cdr:from>
    <cdr:to>
      <cdr:x>0.5</cdr:x>
      <cdr:y>0.86722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89A9139C-BE52-42B5-B29E-B631CB1D54C8}"/>
            </a:ext>
          </a:extLst>
        </cdr:cNvPr>
        <cdr:cNvCxnSpPr/>
      </cdr:nvCxnSpPr>
      <cdr:spPr>
        <a:xfrm xmlns:a="http://schemas.openxmlformats.org/drawingml/2006/main">
          <a:off x="3203575" y="698938"/>
          <a:ext cx="0" cy="2900104"/>
        </a:xfrm>
        <a:prstGeom xmlns:a="http://schemas.openxmlformats.org/drawingml/2006/main" prst="line">
          <a:avLst/>
        </a:prstGeom>
        <a:ln xmlns:a="http://schemas.openxmlformats.org/drawingml/2006/main" w="28575" cap="flat" cmpd="sng" algn="ctr">
          <a:solidFill>
            <a:schemeClr val="accent4"/>
          </a:solidFill>
          <a:prstDash val="dash"/>
          <a:round/>
          <a:headEnd type="none" w="med" len="med"/>
          <a:tailEnd type="none" w="med" len="med"/>
        </a:ln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DB31D-3EDB-3A4C-9810-0A51CF8F492B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1BA25-45AC-0C48-96BD-5DDCEEC5A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0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#_bookmark45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#_bookmark2"/><Relationship Id="rId5" Type="http://schemas.openxmlformats.org/officeDocument/2006/relationships/hyperlink" Target="#_bookmark7"/><Relationship Id="rId4" Type="http://schemas.openxmlformats.org/officeDocument/2006/relationships/hyperlink" Target="#_bookmark6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CA" sz="1800" b="0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Thank</a:t>
            </a:r>
            <a:r>
              <a:rPr lang="fr-CA" sz="1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fr-CA" sz="1800" b="0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you</a:t>
            </a:r>
            <a:r>
              <a:rPr lang="fr-CA" sz="1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... </a:t>
            </a:r>
          </a:p>
          <a:p>
            <a:pPr algn="l"/>
            <a:r>
              <a:rPr lang="fr-CA" sz="1800" b="0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Today</a:t>
            </a:r>
            <a:r>
              <a:rPr lang="fr-CA" sz="1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fr-CA" sz="1800" b="0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I’ll</a:t>
            </a:r>
            <a:r>
              <a:rPr lang="fr-CA" sz="1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talk to </a:t>
            </a:r>
            <a:r>
              <a:rPr lang="fr-CA" sz="1800" b="0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you</a:t>
            </a:r>
            <a:r>
              <a:rPr lang="fr-CA" sz="1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about </a:t>
            </a:r>
            <a:r>
              <a:rPr lang="fr-CA" sz="1800" b="0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idioms</a:t>
            </a:r>
            <a:r>
              <a:rPr lang="fr-CA" sz="1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in </a:t>
            </a:r>
            <a:r>
              <a:rPr lang="fr-CA" sz="1800" b="0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symbolic</a:t>
            </a:r>
            <a:r>
              <a:rPr lang="fr-CA" sz="1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fr-CA" sz="1800" b="0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multilingual</a:t>
            </a:r>
            <a:r>
              <a:rPr lang="fr-CA" sz="1800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NLG.</a:t>
            </a:r>
            <a:endParaRPr lang="fr-CA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75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30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20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22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63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37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0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018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677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70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41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655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marR="24130" algn="just">
              <a:lnSpc>
                <a:spcPct val="103000"/>
              </a:lnSpc>
              <a:spcBef>
                <a:spcPts val="45"/>
              </a:spcBef>
              <a:spcAft>
                <a:spcPts val="0"/>
              </a:spcAft>
            </a:pPr>
            <a:endParaRPr lang="fr-CA" sz="18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49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71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8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66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Here is an example of such rules. We them called template lexicalization rules because each rule follows a generic patterns and is filled with various lexical data.  Each of those rules were automatically generated.</a:t>
            </a:r>
            <a:endParaRPr lang="en-US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process of mapping a single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DSyntR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node onto multiple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SSyntR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nodes is called </a:t>
            </a:r>
            <a:r>
              <a:rPr lang="en-US" sz="12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template lexicalization</a:t>
            </a:r>
            <a:r>
              <a:rPr lang="en-US" sz="1200" b="1" i="1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within</a:t>
            </a:r>
            <a:r>
              <a:rPr lang="en-US" sz="1200" i="1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GenDR</a:t>
            </a:r>
            <a:r>
              <a:rPr lang="en-US" sz="1200" i="1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 action="ppaction://hlinkfile"/>
              </a:rPr>
              <a:t>(Lareau</a:t>
            </a:r>
            <a:r>
              <a:rPr lang="en-US" sz="1200" i="1" u="none" strike="noStrike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sz="1200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 action="ppaction://hlinkfile"/>
              </a:rPr>
              <a:t>et</a:t>
            </a:r>
            <a:r>
              <a:rPr lang="en-US" sz="1200" i="1" u="none" strike="noStrike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sz="1200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 action="ppaction://hlinkfile"/>
              </a:rPr>
              <a:t>al.,</a:t>
            </a:r>
            <a:r>
              <a:rPr lang="en-US" sz="1200" i="1" u="none" strike="noStrike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 action="ppaction://hlinkfile"/>
              </a:rPr>
              <a:t> </a:t>
            </a:r>
            <a:r>
              <a:rPr lang="en-US" sz="1200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 action="ppaction://hlinkfile"/>
              </a:rPr>
              <a:t>2018).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Figure</a:t>
            </a:r>
            <a:r>
              <a:rPr lang="en-US" sz="1200" i="1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 action="ppaction://hlinkfile"/>
              </a:rPr>
              <a:t>2</a:t>
            </a:r>
            <a:r>
              <a:rPr lang="en-US" sz="1200" i="1" u="none" strike="noStrike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 action="ppaction://hlinkfile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1200" i="1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 example of such a rule for JOINDRE LES DEUX BOUTS</a:t>
            </a:r>
            <a:r>
              <a:rPr lang="en-US" sz="1200" i="1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(‘make ends meet’, lit. ‘join the two ends’).</a:t>
            </a:r>
            <a:r>
              <a:rPr lang="en-US" sz="1200" i="1" u="none" strike="noStrike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 action="ppaction://hlinkfile"/>
              </a:rPr>
              <a:t>1</a:t>
            </a:r>
            <a:endParaRPr lang="fr-CA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fr-CA" i="1" dirty="0"/>
          </a:p>
          <a:p>
            <a:pPr marL="76200" marR="71120" algn="just">
              <a:lnSpc>
                <a:spcPct val="103000"/>
              </a:lnSpc>
              <a:spcAft>
                <a:spcPts val="0"/>
              </a:spcAft>
            </a:pP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full grammar would require rules like this one for each idiom in a given language.</a:t>
            </a:r>
            <a:r>
              <a:rPr lang="en-US" sz="1200" i="1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Obviously, a great number</a:t>
            </a:r>
            <a:r>
              <a:rPr lang="en-US" sz="12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2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these</a:t>
            </a:r>
            <a:r>
              <a:rPr lang="en-US" sz="12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rules</a:t>
            </a:r>
            <a:r>
              <a:rPr lang="en-US" sz="12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would</a:t>
            </a:r>
            <a:r>
              <a:rPr lang="en-US" sz="12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resemble</a:t>
            </a:r>
            <a:r>
              <a:rPr lang="en-US" sz="12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</a:t>
            </a:r>
            <a:r>
              <a:rPr lang="en-US" sz="1200" i="1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other,</a:t>
            </a:r>
            <a:r>
              <a:rPr lang="en-US" sz="1200" i="1" spc="-1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thus the goal is to generalize them.</a:t>
            </a:r>
            <a:r>
              <a:rPr lang="en-US" sz="1200" i="1" spc="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 solution is to create</a:t>
            </a:r>
            <a:r>
              <a:rPr lang="en-US" sz="1200" i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200" i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set</a:t>
            </a:r>
            <a:r>
              <a:rPr lang="en-US" sz="1200" i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200" i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template</a:t>
            </a:r>
            <a:r>
              <a:rPr lang="en-US" sz="1200" i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lexicalization</a:t>
            </a:r>
            <a:r>
              <a:rPr lang="en-US" sz="1200" i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rules</a:t>
            </a:r>
            <a:r>
              <a:rPr lang="en-US" sz="1200" i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1200" i="1" spc="-3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generalize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Pausé’s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linguistic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patterns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(cf.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6" action="ppaction://hlinkfile"/>
              </a:rPr>
              <a:t>§3).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Each</a:t>
            </a:r>
            <a:r>
              <a:rPr lang="en-US" sz="1200" i="1" spc="-5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these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rules describes</a:t>
            </a:r>
            <a:r>
              <a:rPr lang="en-US" sz="1200" i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1200" i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generic</a:t>
            </a:r>
            <a:r>
              <a:rPr lang="en-US" sz="1200" i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pattern</a:t>
            </a:r>
            <a:r>
              <a:rPr lang="en-US" sz="1200" i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200" i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syntactic</a:t>
            </a:r>
            <a:r>
              <a:rPr lang="en-US" sz="1200" i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tree</a:t>
            </a:r>
            <a:r>
              <a:rPr lang="en-US" sz="1200" i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en-US" sz="1200" i="1" spc="-4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placeholders that are filled with lexical stock from our dictionary.</a:t>
            </a:r>
            <a:r>
              <a:rPr lang="en-US" sz="1200" i="1" spc="17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latter is derived from </a:t>
            </a:r>
            <a:r>
              <a:rPr lang="en-US" sz="1200" i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LN</a:t>
            </a:r>
            <a:r>
              <a:rPr lang="en-US" sz="1200" i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enhanced with</a:t>
            </a:r>
            <a:r>
              <a:rPr lang="en-US" sz="1200" i="1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our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own</a:t>
            </a:r>
            <a:r>
              <a:rPr lang="en-US" sz="1200" i="1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data,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</a:t>
            </a:r>
            <a:r>
              <a:rPr lang="en-US" sz="1200" i="1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explained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below.</a:t>
            </a:r>
            <a:r>
              <a:rPr lang="en-US" sz="1200" i="1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en-US" sz="1200" i="1" spc="-6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idea</a:t>
            </a:r>
            <a:r>
              <a:rPr lang="en-US" sz="1200" i="1" spc="-6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behind these</a:t>
            </a:r>
            <a:r>
              <a:rPr lang="en-US" sz="1200" i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rules</a:t>
            </a:r>
            <a:r>
              <a:rPr lang="en-US" sz="1200" i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en-US" sz="1200" i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1200" i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generalize</a:t>
            </a:r>
            <a:r>
              <a:rPr lang="en-US" sz="1200" i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linguistic</a:t>
            </a:r>
            <a:r>
              <a:rPr lang="en-US" sz="1200" i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patterns</a:t>
            </a:r>
            <a:r>
              <a:rPr lang="en-US" sz="1200" i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into</a:t>
            </a:r>
            <a:r>
              <a:rPr lang="en-US" sz="1200" i="1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more generic, language-independent</a:t>
            </a:r>
            <a:r>
              <a:rPr lang="en-US" sz="12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patterns</a:t>
            </a:r>
            <a:r>
              <a:rPr lang="en-US" sz="12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defined</a:t>
            </a:r>
            <a:r>
              <a:rPr lang="en-US" sz="12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en-US" sz="1200" i="1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number of nodes in an idiom’s subtree.</a:t>
            </a:r>
            <a:endParaRPr lang="fr-CA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55"/>
              </a:spcBef>
            </a:pPr>
            <a:endParaRPr lang="fr-CA" sz="1200" i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76200" marR="71120" indent="160655" algn="just">
              <a:lnSpc>
                <a:spcPct val="105000"/>
              </a:lnSpc>
              <a:spcBef>
                <a:spcPts val="245"/>
              </a:spcBef>
              <a:spcAft>
                <a:spcPts val="800"/>
              </a:spcAft>
            </a:pPr>
            <a:r>
              <a:rPr lang="en-CA" sz="1200" i="1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 that we omit relation names from our discussion.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choice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relation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names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beyond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scope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</a:t>
            </a:r>
            <a:r>
              <a:rPr lang="en-CA" sz="1200" i="1" spc="-3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spc="-1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work,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</a:t>
            </a:r>
            <a:r>
              <a:rPr lang="en-CA" sz="1200" i="1" spc="-6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they</a:t>
            </a:r>
            <a:r>
              <a:rPr lang="en-CA" sz="1200" i="1" spc="-5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n-CA" sz="1200" i="1" spc="-5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language-specific.</a:t>
            </a:r>
            <a:r>
              <a:rPr lang="en-CA" sz="1200" i="1" spc="-5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</a:t>
            </a:r>
            <a:r>
              <a:rPr lang="en-CA" sz="1200" i="1" spc="-6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decisions</a:t>
            </a:r>
            <a:r>
              <a:rPr lang="en-CA" sz="1200" i="1" spc="-5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</a:t>
            </a:r>
            <a:r>
              <a:rPr lang="en-CA" sz="1200" i="1" spc="-5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thus</a:t>
            </a:r>
            <a:r>
              <a:rPr lang="en-CA" sz="1200" i="1" spc="-55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to the lexicographers working on </a:t>
            </a:r>
            <a:r>
              <a:rPr lang="en-CA" sz="1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LN</a:t>
            </a:r>
            <a:r>
              <a:rPr lang="en-CA" sz="1200" i="1" baseline="-250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</a:t>
            </a:r>
            <a:r>
              <a:rPr lang="en-CA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CA" sz="12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CA" i="1" dirty="0"/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64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D1BA25-45AC-0C48-96BD-5DDCEEC5AF5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317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70B994C-A700-4648-A4D6-B500A702200B}"/>
              </a:ext>
            </a:extLst>
          </p:cNvPr>
          <p:cNvSpPr/>
          <p:nvPr userDrawn="1"/>
        </p:nvSpPr>
        <p:spPr>
          <a:xfrm>
            <a:off x="4467069" y="1754155"/>
            <a:ext cx="7724931" cy="5103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69D4C1-82D6-4206-B0E8-AF62D6F09BE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754155 h 6858000"/>
              <a:gd name="connsiteX3" fmla="*/ 4467070 w 12192000"/>
              <a:gd name="connsiteY3" fmla="*/ 1754155 h 6858000"/>
              <a:gd name="connsiteX4" fmla="*/ 4467070 w 12192000"/>
              <a:gd name="connsiteY4" fmla="*/ 6858000 h 6858000"/>
              <a:gd name="connsiteX5" fmla="*/ 0 w 12192000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1754155"/>
                </a:lnTo>
                <a:lnTo>
                  <a:pt x="4467070" y="1754155"/>
                </a:lnTo>
                <a:lnTo>
                  <a:pt x="446707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7404" y="2335342"/>
            <a:ext cx="6580584" cy="1951037"/>
          </a:xfrm>
        </p:spPr>
        <p:txBody>
          <a:bodyPr anchor="t" anchorCtr="0"/>
          <a:lstStyle>
            <a:lvl1pPr algn="l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42894" y="4286379"/>
            <a:ext cx="4093029" cy="164247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4">
            <a:extLst>
              <a:ext uri="{FF2B5EF4-FFF2-40B4-BE49-F238E27FC236}">
                <a16:creationId xmlns:a16="http://schemas.microsoft.com/office/drawing/2014/main" id="{98CBB35A-0A08-5041-BD40-BF45BC1AEA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261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26">
            <a:extLst>
              <a:ext uri="{FF2B5EF4-FFF2-40B4-BE49-F238E27FC236}">
                <a16:creationId xmlns:a16="http://schemas.microsoft.com/office/drawing/2014/main" id="{13A7526F-5EB1-B149-A17B-140D879C22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783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F324894D-54DA-A14A-A64C-19BB8656F0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1783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668630C3-2B55-3E42-B37C-761FC5B8D9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49243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13A77570-6922-804B-9561-A4FD1EECA40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05765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E1C349B5-EA89-A045-923D-E8C06B61BF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05765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4">
            <a:extLst>
              <a:ext uri="{FF2B5EF4-FFF2-40B4-BE49-F238E27FC236}">
                <a16:creationId xmlns:a16="http://schemas.microsoft.com/office/drawing/2014/main" id="{4355BC29-468B-9443-AAF0-D4F9A17CBB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13225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0ACA1FDC-8C3E-1548-BBD5-7F8C1F2BE6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9747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01851322-3359-0A4C-A37F-267BC65A63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69747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59988A13-ECF1-ED4E-B389-5F37421ED46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77207" y="2706624"/>
            <a:ext cx="1944976" cy="194497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1638E04D-DAC7-604F-A069-95B2DFCC77A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33729" y="4919472"/>
            <a:ext cx="2641744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90B59C4A-4CEA-9A4D-B122-9413587B21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3729" y="5276088"/>
            <a:ext cx="2641744" cy="61392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7">
            <a:extLst>
              <a:ext uri="{FF2B5EF4-FFF2-40B4-BE49-F238E27FC236}">
                <a16:creationId xmlns:a16="http://schemas.microsoft.com/office/drawing/2014/main" id="{7DDB2A7E-5AF6-4711-8A74-79B2DF28E6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4DE4F48-3DE9-4C77-86D8-E2729DB7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A220F2AA-9E42-4AB5-8185-09F43E8B4176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0" name="Footer Placeholder 10">
            <a:extLst>
              <a:ext uri="{FF2B5EF4-FFF2-40B4-BE49-F238E27FC236}">
                <a16:creationId xmlns:a16="http://schemas.microsoft.com/office/drawing/2014/main" id="{CE3D587E-37A7-4617-98F5-BBAEA534F79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1">
            <a:extLst>
              <a:ext uri="{FF2B5EF4-FFF2-40B4-BE49-F238E27FC236}">
                <a16:creationId xmlns:a16="http://schemas.microsoft.com/office/drawing/2014/main" id="{9254D0DC-D4BC-4F16-9841-5BD3BB3DFA3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945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BA2D214-E442-1E4E-97CD-BEF2BAC1A0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195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CDBFFA1-19CC-A745-A4B0-C4C7E165E8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7632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6865090D-070B-514D-8644-27AA44684F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7632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4">
            <a:extLst>
              <a:ext uri="{FF2B5EF4-FFF2-40B4-BE49-F238E27FC236}">
                <a16:creationId xmlns:a16="http://schemas.microsoft.com/office/drawing/2014/main" id="{BDCAC79F-D619-4A4D-AA16-33462F91CF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13785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60BA181C-FF2A-FC45-8F96-700584BD23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8160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AC5838B0-DD1C-E84B-9489-3993D788FF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8160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24">
            <a:extLst>
              <a:ext uri="{FF2B5EF4-FFF2-40B4-BE49-F238E27FC236}">
                <a16:creationId xmlns:a16="http://schemas.microsoft.com/office/drawing/2014/main" id="{7175A9C4-CAA9-A64F-A5D8-1C0A7C1B53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95620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9C830668-9722-B940-B234-BB9FE0EFE6F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9995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5BCB1F98-2365-A845-807C-BE51A3C6DA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39995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Picture Placeholder 24">
            <a:extLst>
              <a:ext uri="{FF2B5EF4-FFF2-40B4-BE49-F238E27FC236}">
                <a16:creationId xmlns:a16="http://schemas.microsoft.com/office/drawing/2014/main" id="{B18B6DCA-AAB8-5F4F-9DD5-B86EE8CBD3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359526" y="190023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CE3D1F83-7947-624B-AC3C-7D21821AE3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03901" y="323907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3608F6B5-173E-7945-A6B4-E26276D0806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03901" y="356616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1ACD0622-4EE2-F64A-A285-02AFE95C5DD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3195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6">
            <a:extLst>
              <a:ext uri="{FF2B5EF4-FFF2-40B4-BE49-F238E27FC236}">
                <a16:creationId xmlns:a16="http://schemas.microsoft.com/office/drawing/2014/main" id="{D99EB1E8-DE2D-6E40-91BE-B3B1C6ABB7F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7632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26">
            <a:extLst>
              <a:ext uri="{FF2B5EF4-FFF2-40B4-BE49-F238E27FC236}">
                <a16:creationId xmlns:a16="http://schemas.microsoft.com/office/drawing/2014/main" id="{CE209033-590B-EA41-9FA9-8D3E20BB5B7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632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4">
            <a:extLst>
              <a:ext uri="{FF2B5EF4-FFF2-40B4-BE49-F238E27FC236}">
                <a16:creationId xmlns:a16="http://schemas.microsoft.com/office/drawing/2014/main" id="{F0EF7FD9-70EA-7D43-AC3A-5648C324AB8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13785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20F05298-65A6-7149-AC3E-A91938A0C89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658160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26">
            <a:extLst>
              <a:ext uri="{FF2B5EF4-FFF2-40B4-BE49-F238E27FC236}">
                <a16:creationId xmlns:a16="http://schemas.microsoft.com/office/drawing/2014/main" id="{E829FF2B-369F-084A-92BE-A42EAD9582E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58160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Picture Placeholder 24">
            <a:extLst>
              <a:ext uri="{FF2B5EF4-FFF2-40B4-BE49-F238E27FC236}">
                <a16:creationId xmlns:a16="http://schemas.microsoft.com/office/drawing/2014/main" id="{4E50BB28-D79E-534D-8075-5285673B6C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95620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6">
            <a:extLst>
              <a:ext uri="{FF2B5EF4-FFF2-40B4-BE49-F238E27FC236}">
                <a16:creationId xmlns:a16="http://schemas.microsoft.com/office/drawing/2014/main" id="{F5EB1EB1-0DFF-1C42-9692-85E5A411C8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39995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5FEA11E4-7068-E649-9E09-67A1EA10B0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39995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Picture Placeholder 24">
            <a:extLst>
              <a:ext uri="{FF2B5EF4-FFF2-40B4-BE49-F238E27FC236}">
                <a16:creationId xmlns:a16="http://schemas.microsoft.com/office/drawing/2014/main" id="{44F9519B-1C20-B848-A15F-EE4D09E5B93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359526" y="4320708"/>
            <a:ext cx="1273175" cy="1273175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22673807-D8F9-5940-AA4D-A70F000074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03901" y="5659549"/>
            <a:ext cx="2312988" cy="412376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 cap="all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Text Placeholder 26">
            <a:extLst>
              <a:ext uri="{FF2B5EF4-FFF2-40B4-BE49-F238E27FC236}">
                <a16:creationId xmlns:a16="http://schemas.microsoft.com/office/drawing/2014/main" id="{7E03C2A1-41CE-E946-B243-A1235A7E06F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803901" y="5989320"/>
            <a:ext cx="2312988" cy="447675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1800">
                <a:solidFill>
                  <a:schemeClr val="tx1"/>
                </a:solidFill>
                <a:latin typeface="Bodoni MT" panose="02070603080606020203" pitchFamily="18" charset="77"/>
              </a:defRPr>
            </a:lvl2pPr>
            <a:lvl3pPr marL="914400" indent="0" algn="ctr">
              <a:buNone/>
              <a:defRPr sz="1600">
                <a:solidFill>
                  <a:schemeClr val="tx1"/>
                </a:solidFill>
                <a:latin typeface="Bodoni MT" panose="02070603080606020203" pitchFamily="18" charset="77"/>
              </a:defRPr>
            </a:lvl3pPr>
            <a:lvl4pPr marL="13716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4pPr>
            <a:lvl5pPr marL="1828800" indent="0" algn="ctr">
              <a:buNone/>
              <a:defRPr sz="1400">
                <a:solidFill>
                  <a:schemeClr val="tx1"/>
                </a:solidFill>
                <a:latin typeface="Bodoni MT" panose="02070603080606020203" pitchFamily="18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Date Placeholder 6">
            <a:extLst>
              <a:ext uri="{FF2B5EF4-FFF2-40B4-BE49-F238E27FC236}">
                <a16:creationId xmlns:a16="http://schemas.microsoft.com/office/drawing/2014/main" id="{698236FE-C9B0-4E5C-A23B-C02CA6C84173}"/>
              </a:ext>
            </a:extLst>
          </p:cNvPr>
          <p:cNvSpPr>
            <a:spLocks noGrp="1"/>
          </p:cNvSpPr>
          <p:nvPr>
            <p:ph type="dt" sz="half" idx="34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1" name="Footer Placeholder 10">
            <a:extLst>
              <a:ext uri="{FF2B5EF4-FFF2-40B4-BE49-F238E27FC236}">
                <a16:creationId xmlns:a16="http://schemas.microsoft.com/office/drawing/2014/main" id="{A93C8C74-29A3-4BCC-8EB9-53CE59B4C8F9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2" name="Slide Number Placeholder 11">
            <a:extLst>
              <a:ext uri="{FF2B5EF4-FFF2-40B4-BE49-F238E27FC236}">
                <a16:creationId xmlns:a16="http://schemas.microsoft.com/office/drawing/2014/main" id="{0DF7F3BB-66CF-46E2-823F-D94C887BC3F5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37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7480465" cy="1325563"/>
          </a:xfrm>
        </p:spPr>
        <p:txBody>
          <a:bodyPr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19E775-79C1-C048-A1C9-A453CB9DF3F9}"/>
              </a:ext>
            </a:extLst>
          </p:cNvPr>
          <p:cNvCxnSpPr/>
          <p:nvPr userDrawn="1"/>
        </p:nvCxnSpPr>
        <p:spPr>
          <a:xfrm>
            <a:off x="8504420" y="692983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martArt Placeholder 4">
            <a:extLst>
              <a:ext uri="{FF2B5EF4-FFF2-40B4-BE49-F238E27FC236}">
                <a16:creationId xmlns:a16="http://schemas.microsoft.com/office/drawing/2014/main" id="{2DAB336B-F2EE-7540-B6B9-179BD611A5AC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381000" y="1839913"/>
            <a:ext cx="11363325" cy="45720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449E2D85-4B9C-467E-B70E-FFFA196D74D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CDB1B6C7-69CF-4FD7-B86B-D3BD6D56A4F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1">
            <a:extLst>
              <a:ext uri="{FF2B5EF4-FFF2-40B4-BE49-F238E27FC236}">
                <a16:creationId xmlns:a16="http://schemas.microsoft.com/office/drawing/2014/main" id="{ABDCE1B3-CAC8-44F2-9A63-C903CBFBAF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709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DDA28-4051-4C9A-8640-99B7D9008E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6957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822FF587-E1EB-4FC1-BE5F-847FC830EBC7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1097279" y="2761488"/>
            <a:ext cx="9997440" cy="282549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404CA344-7BF6-40E6-846B-4DFC68BBDC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DF15184-BCA8-45CA-8E5F-B680ADBFE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829741B7-179B-4CE8-A5A5-D3EF5527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06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B023D1-B432-4327-9B3B-545A055D0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38905"/>
            <a:ext cx="12261163" cy="689690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4B8F7E-01E4-AA4B-B60F-A2BF94E3A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0439" y="1886755"/>
            <a:ext cx="9131121" cy="3084489"/>
          </a:xfrm>
          <a:solidFill>
            <a:schemeClr val="accent1">
              <a:alpha val="89000"/>
            </a:schemeClr>
          </a:solidFill>
        </p:spPr>
        <p:txBody>
          <a:bodyPr lIns="1005840" tIns="640080" anchor="t" anchorCtr="0">
            <a:no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  <a:latin typeface="+mj-lt"/>
              </a:defRPr>
            </a:lvl1pPr>
            <a:lvl2pPr marL="457200" indent="0" algn="l">
              <a:buNone/>
              <a:defRPr sz="2800">
                <a:solidFill>
                  <a:schemeClr val="bg1"/>
                </a:solidFill>
                <a:latin typeface="+mj-lt"/>
              </a:defRPr>
            </a:lvl2pPr>
            <a:lvl3pPr marL="914400" indent="0" algn="l">
              <a:buNone/>
              <a:defRPr sz="2400">
                <a:solidFill>
                  <a:schemeClr val="bg1"/>
                </a:solidFill>
                <a:latin typeface="+mj-lt"/>
              </a:defRPr>
            </a:lvl3pPr>
            <a:lvl4pPr marL="13716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4pPr>
            <a:lvl5pPr marL="1828800" indent="0" algn="l">
              <a:buNone/>
              <a:defRPr sz="20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581E8-B832-44F5-8573-1D49AF80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642" y="4040803"/>
            <a:ext cx="7766978" cy="484050"/>
          </a:xfrm>
        </p:spPr>
        <p:txBody>
          <a:bodyPr>
            <a:noAutofit/>
          </a:bodyPr>
          <a:lstStyle>
            <a:lvl1pPr>
              <a:defRPr sz="180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38C5CB97-CD0D-4684-A674-58C891FBC20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9DB43653-49BD-4FF8-AC52-100F2628D03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175707F-64A0-469B-AE09-445DCC67D3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FED5AE-62FF-41D3-952B-067FA6638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85" y="-4763"/>
            <a:ext cx="5021348" cy="68580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2285999"/>
          </a:xfrm>
          <a:solidFill>
            <a:schemeClr val="tx1">
              <a:alpha val="92000"/>
            </a:schemeClr>
          </a:solidFill>
        </p:spPr>
        <p:txBody>
          <a:bodyPr lIns="457200" anchor="ctr">
            <a:noAutofit/>
          </a:bodyPr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2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2000">
                <a:solidFill>
                  <a:schemeClr val="bg2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800">
                <a:solidFill>
                  <a:schemeClr val="bg2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2"/>
                </a:solidFill>
                <a:latin typeface="+mj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6C26EFF-CEA6-4978-A83B-400BFB2B863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FC19E3C-A9EA-4809-9D98-B4C1EB8B35B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0" y="6356350"/>
            <a:ext cx="20574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73FE4BB-3117-49A2-8624-3E68B8119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10938"/>
            <a:ext cx="3932237" cy="35580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AF17559D-BCE9-2744-9623-22E1EE6DF537}"/>
              </a:ext>
            </a:extLst>
          </p:cNvPr>
          <p:cNvSpPr/>
          <p:nvPr userDrawn="1"/>
        </p:nvSpPr>
        <p:spPr>
          <a:xfrm flipH="1">
            <a:off x="6633556" y="1429789"/>
            <a:ext cx="5558444" cy="542821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2EDADE-B47B-8242-8D03-079A12F1C7A2}"/>
              </a:ext>
            </a:extLst>
          </p:cNvPr>
          <p:cNvCxnSpPr>
            <a:cxnSpLocks/>
          </p:cNvCxnSpPr>
          <p:nvPr userDrawn="1"/>
        </p:nvCxnSpPr>
        <p:spPr>
          <a:xfrm>
            <a:off x="483229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42031C9-0B4C-44DA-907A-9CB1434077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0"/>
            <a:ext cx="6096001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205990" cy="2833142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23592C-4E26-184A-AAED-41EC35AFF551}"/>
              </a:ext>
            </a:extLst>
          </p:cNvPr>
          <p:cNvCxnSpPr/>
          <p:nvPr userDrawn="1"/>
        </p:nvCxnSpPr>
        <p:spPr>
          <a:xfrm>
            <a:off x="0" y="5711252"/>
            <a:ext cx="36875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8C5F28-837A-4354-8BA4-A994BD1D6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8890" y="6356350"/>
            <a:ext cx="3108434" cy="365125"/>
          </a:xfrm>
        </p:spPr>
        <p:txBody>
          <a:bodyPr/>
          <a:lstStyle>
            <a:lvl1pPr algn="r"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EDF98A-063D-47C8-8D91-A223F9955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42684A6-77E9-406F-A431-4C57DCAE62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954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 anchorCtr="0">
            <a:normAutofit/>
          </a:bodyPr>
          <a:lstStyle>
            <a:lvl1pPr algn="l"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390" y="1883664"/>
            <a:ext cx="11386181" cy="4352544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l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 algn="l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 algn="l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458DC-876E-488A-944B-22A18113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A1A0-979E-4983-A719-E249D39F2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9D0CB-E1A8-47F0-B2C6-6F370F7EC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078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0C0123-3B3C-46FD-A0A1-ADA5035076E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  <a:solidFill>
            <a:schemeClr val="tx1">
              <a:alpha val="89000"/>
            </a:schemeClr>
          </a:solidFill>
        </p:spPr>
        <p:txBody>
          <a:bodyPr lIns="914400" anchor="ctr" anchorCtr="0"/>
          <a:lstStyle>
            <a:lvl1pPr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747029-9859-DC45-9A77-7E1D4D104189}"/>
              </a:ext>
            </a:extLst>
          </p:cNvPr>
          <p:cNvCxnSpPr>
            <a:cxnSpLocks/>
          </p:cNvCxnSpPr>
          <p:nvPr userDrawn="1"/>
        </p:nvCxnSpPr>
        <p:spPr>
          <a:xfrm>
            <a:off x="7605486" y="6256186"/>
            <a:ext cx="458651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6DEBBF3-C67B-47A9-B715-36E7E467ECA6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76355C-0230-4853-AF11-0A1B0AD8EB8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0A15523-9DC0-4DB6-AAB5-709BE171FB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182AD2A-0ECB-4BEA-B4FC-8A8041F4FF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12238"/>
            <a:ext cx="12199673" cy="29457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76650"/>
            <a:ext cx="10515600" cy="1252163"/>
          </a:xfrm>
        </p:spPr>
        <p:txBody>
          <a:bodyPr anchor="ctr" anchorCtr="0"/>
          <a:lstStyle>
            <a:lvl1pPr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928813"/>
            <a:ext cx="10515600" cy="164566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6333DBA-ED5F-B346-8E4B-C25112DBA65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505786" y="-1017238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D41C68D-A186-4D75-82A5-8C2768B18462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8CEBD28-6BC1-4BA2-9AB9-287381DFB6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F89D9479-2604-412D-9703-94A042E59FB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79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119" y="3846786"/>
            <a:ext cx="4137288" cy="2253977"/>
          </a:xfrm>
        </p:spPr>
        <p:txBody>
          <a:bodyPr anchor="t" anchorCtr="0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7615000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575A85FE-F25A-AA48-9533-535C917EBFBE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374650" y="173736"/>
            <a:ext cx="6761163" cy="57404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22378FC3-0625-417F-9504-AB730950476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F811660-F20D-49FF-9445-C36E49BD31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252CDD4-236D-4E0B-B7E5-1299FC84FC9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303" y="3663846"/>
            <a:ext cx="4385565" cy="2235016"/>
          </a:xfrm>
        </p:spPr>
        <p:txBody>
          <a:bodyPr anchor="t" anchorCtr="0">
            <a:normAutofit/>
          </a:bodyPr>
          <a:lstStyle>
            <a:lvl1pPr algn="l">
              <a:defRPr sz="5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083BCB-EF8C-3B45-B3E0-6094D68C1246}"/>
              </a:ext>
            </a:extLst>
          </p:cNvPr>
          <p:cNvCxnSpPr>
            <a:cxnSpLocks/>
          </p:cNvCxnSpPr>
          <p:nvPr userDrawn="1"/>
        </p:nvCxnSpPr>
        <p:spPr>
          <a:xfrm>
            <a:off x="4523214" y="0"/>
            <a:ext cx="0" cy="33877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039E4E5-7FFE-CC4B-8842-71AE4FA860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89850" y="3667020"/>
            <a:ext cx="5564845" cy="2235016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2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  <a:latin typeface="+mj-lt"/>
              </a:defRPr>
            </a:lvl3pPr>
            <a:lvl4pPr marL="1371600" indent="0">
              <a:buNone/>
              <a:defRPr sz="1600">
                <a:solidFill>
                  <a:schemeClr val="tx2"/>
                </a:solidFill>
                <a:latin typeface="+mj-lt"/>
              </a:defRPr>
            </a:lvl4pPr>
            <a:lvl5pPr marL="1828800" indent="0">
              <a:buNone/>
              <a:defRPr sz="16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30245D5-FEED-9942-BB36-B4B0944B9E5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89613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EE6AB47-FCD9-0E4A-8E1D-B4C8D134B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98820" y="549275"/>
            <a:ext cx="2555875" cy="28384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78389-B981-B246-9A16-3137079B452D}"/>
              </a:ext>
            </a:extLst>
          </p:cNvPr>
          <p:cNvSpPr/>
          <p:nvPr userDrawn="1"/>
        </p:nvSpPr>
        <p:spPr>
          <a:xfrm>
            <a:off x="0" y="6174931"/>
            <a:ext cx="12192000" cy="683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2B04B165-7AD0-4017-991A-53D3876388E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3810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DF0ACE5-9E0A-47E1-A9C1-193F90792C7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5A32872-1E9F-499E-A0E5-E25A255707F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713308" y="6356350"/>
            <a:ext cx="109769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449822"/>
            <a:ext cx="4812867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52954"/>
            <a:ext cx="4812867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6563" y="2449822"/>
            <a:ext cx="5294154" cy="63626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6563" y="3152954"/>
            <a:ext cx="5294154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2090A0-772A-C549-8840-0CF48830E68A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2F5025B1-54F6-4735-8BE4-31E33BB3C17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742881-DAF4-4DFE-8C09-2BCC306EF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DFC82FBA-0F09-4E2A-B286-CC1BAF61F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35C8B9BF-3225-42AC-AC54-8108B87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B2CA33E4-9BFE-4DCE-972D-17F3F706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2484326"/>
            <a:ext cx="3205396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187458"/>
            <a:ext cx="3205396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50008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0008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60ECCB6-C8A8-BB43-AC04-B3621CFEC5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76013" y="2484326"/>
            <a:ext cx="3221182" cy="619011"/>
          </a:xfrm>
        </p:spPr>
        <p:txBody>
          <a:bodyPr anchor="b">
            <a:normAutofit/>
          </a:bodyPr>
          <a:lstStyle>
            <a:lvl1pPr marL="0" indent="0">
              <a:buNone/>
              <a:defRPr sz="2400" b="0" cap="all" baseline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A42E179B-3AD1-7F42-AE86-86F1F9A377E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76013" y="3187458"/>
            <a:ext cx="3221182" cy="2827182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 sz="2000">
                <a:solidFill>
                  <a:schemeClr val="tx2"/>
                </a:solidFill>
                <a:latin typeface="+mj-lt"/>
              </a:defRPr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  <a:latin typeface="+mj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+mj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1FA6F8-E47A-AF48-81E8-B32BDDD67498}"/>
              </a:ext>
            </a:extLst>
          </p:cNvPr>
          <p:cNvCxnSpPr>
            <a:cxnSpLocks/>
          </p:cNvCxnSpPr>
          <p:nvPr userDrawn="1"/>
        </p:nvCxnSpPr>
        <p:spPr>
          <a:xfrm>
            <a:off x="6763657" y="6256186"/>
            <a:ext cx="54283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7">
            <a:extLst>
              <a:ext uri="{FF2B5EF4-FFF2-40B4-BE49-F238E27FC236}">
                <a16:creationId xmlns:a16="http://schemas.microsoft.com/office/drawing/2014/main" id="{D90CF65F-2A4B-483A-A668-8CA45F6BA3C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16621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9C7FF7-CB56-49D5-BC60-5B51F7308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  <a:solidFill>
            <a:schemeClr val="tx1">
              <a:alpha val="89000"/>
            </a:schemeClr>
          </a:solidFill>
        </p:spPr>
        <p:txBody>
          <a:bodyPr tIns="365760">
            <a:normAutofit/>
          </a:bodyPr>
          <a:lstStyle>
            <a:lvl1pPr algn="ctr"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3DEAC756-8E1D-4F9B-A6AC-2CB1A39280CF}"/>
              </a:ext>
            </a:extLst>
          </p:cNvPr>
          <p:cNvSpPr>
            <a:spLocks noGrp="1"/>
          </p:cNvSpPr>
          <p:nvPr>
            <p:ph type="dt" sz="half" idx="23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4DC7375B-BA19-477E-BC1F-E66C9A32D34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2EF863B1-B71D-40A5-B100-BEDDF13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8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1" r:id="rId4"/>
    <p:sldLayoutId id="2147483662" r:id="rId5"/>
    <p:sldLayoutId id="2147483652" r:id="rId6"/>
    <p:sldLayoutId id="2147483661" r:id="rId7"/>
    <p:sldLayoutId id="2147483653" r:id="rId8"/>
    <p:sldLayoutId id="2147483660" r:id="rId9"/>
    <p:sldLayoutId id="2147483658" r:id="rId10"/>
    <p:sldLayoutId id="2147483664" r:id="rId11"/>
    <p:sldLayoutId id="2147483663" r:id="rId12"/>
    <p:sldLayoutId id="2147483665" r:id="rId13"/>
    <p:sldLayoutId id="2147483655" r:id="rId14"/>
    <p:sldLayoutId id="2147483656" r:id="rId15"/>
    <p:sldLayoutId id="21474836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wood">
            <a:extLst>
              <a:ext uri="{FF2B5EF4-FFF2-40B4-BE49-F238E27FC236}">
                <a16:creationId xmlns:a16="http://schemas.microsoft.com/office/drawing/2014/main" id="{F7FE24EB-69BE-41CF-9F0B-0970FA69E30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614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0785" y="2319728"/>
            <a:ext cx="7421216" cy="2218544"/>
          </a:xfrm>
        </p:spPr>
        <p:txBody>
          <a:bodyPr>
            <a:noAutofit/>
          </a:bodyPr>
          <a:lstStyle/>
          <a:p>
            <a:r>
              <a:rPr lang="en-US" sz="4500" dirty="0"/>
              <a:t>Handling Idioms </a:t>
            </a:r>
            <a:br>
              <a:rPr lang="en-US" sz="4500" dirty="0"/>
            </a:br>
            <a:r>
              <a:rPr lang="en-US" sz="4500" dirty="0"/>
              <a:t>in Symbolic Multilingual Natural Language Generation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0" y="4830961"/>
            <a:ext cx="4924697" cy="16424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MICHAELLE DUBÉ</a:t>
            </a:r>
            <a:r>
              <a:rPr lang="en-US" sz="2000" dirty="0"/>
              <a:t>, FRANÇOIS LAREAU</a:t>
            </a:r>
          </a:p>
          <a:p>
            <a:r>
              <a:rPr lang="en-US" sz="2000" dirty="0"/>
              <a:t>OLST, Université de Montréal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2CAE77E-CF7A-47FE-869E-1176F6CAD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73771" y="-30612"/>
            <a:ext cx="3672590" cy="5410996"/>
          </a:xfrm>
          <a:custGeom>
            <a:avLst/>
            <a:gdLst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287187 h 5021705"/>
              <a:gd name="connsiteX0" fmla="*/ 0 w 3912433"/>
              <a:gd name="connsiteY0" fmla="*/ 0 h 5021705"/>
              <a:gd name="connsiteX1" fmla="*/ 0 w 3912433"/>
              <a:gd name="connsiteY1" fmla="*/ 5021705 h 5021705"/>
              <a:gd name="connsiteX2" fmla="*/ 3912433 w 3912433"/>
              <a:gd name="connsiteY2" fmla="*/ 5021705 h 5021705"/>
              <a:gd name="connsiteX3" fmla="*/ 3912433 w 3912433"/>
              <a:gd name="connsiteY3" fmla="*/ 4020996 h 5021705"/>
              <a:gd name="connsiteX0" fmla="*/ 0 w 3912433"/>
              <a:gd name="connsiteY0" fmla="*/ 0 h 5168788"/>
              <a:gd name="connsiteX1" fmla="*/ 0 w 3912433"/>
              <a:gd name="connsiteY1" fmla="*/ 5168788 h 5168788"/>
              <a:gd name="connsiteX2" fmla="*/ 3912433 w 3912433"/>
              <a:gd name="connsiteY2" fmla="*/ 5168788 h 5168788"/>
              <a:gd name="connsiteX3" fmla="*/ 3912433 w 3912433"/>
              <a:gd name="connsiteY3" fmla="*/ 4168079 h 516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2433" h="5168788">
                <a:moveTo>
                  <a:pt x="0" y="0"/>
                </a:moveTo>
                <a:lnTo>
                  <a:pt x="0" y="5168788"/>
                </a:lnTo>
                <a:lnTo>
                  <a:pt x="3912433" y="5168788"/>
                </a:lnTo>
                <a:lnTo>
                  <a:pt x="3912433" y="4168079"/>
                </a:lnTo>
              </a:path>
            </a:pathLst>
          </a:cu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7F3532-0764-4856-AF98-4671C7227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546361" y="-29980"/>
            <a:ext cx="0" cy="221854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A5A6-AB2D-458D-B56D-02E99E67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Tree Patterns</a:t>
            </a:r>
            <a:endParaRPr lang="fr-CA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D04A0EA-A7B9-4263-A2C5-FA2C81F9A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777633"/>
              </p:ext>
            </p:extLst>
          </p:nvPr>
        </p:nvGraphicFramePr>
        <p:xfrm>
          <a:off x="830460" y="2230120"/>
          <a:ext cx="4006272" cy="170688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543192">
                  <a:extLst>
                    <a:ext uri="{9D8B030D-6E8A-4147-A177-3AD203B41FA5}">
                      <a16:colId xmlns:a16="http://schemas.microsoft.com/office/drawing/2014/main" val="511140467"/>
                    </a:ext>
                  </a:extLst>
                </a:gridCol>
                <a:gridCol w="1396279">
                  <a:extLst>
                    <a:ext uri="{9D8B030D-6E8A-4147-A177-3AD203B41FA5}">
                      <a16:colId xmlns:a16="http://schemas.microsoft.com/office/drawing/2014/main" val="3525836352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3211098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A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Partition</a:t>
                      </a:r>
                      <a:endParaRPr lang="fr-CA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# tree</a:t>
                      </a:r>
                      <a:endParaRPr lang="fr-CA" sz="20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124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2000" b="1" dirty="0"/>
                        <a:t>4 nodes</a:t>
                      </a:r>
                      <a:endParaRPr lang="fr-CA" sz="20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2000" dirty="0"/>
                        <a:t>3</a:t>
                      </a:r>
                      <a:br>
                        <a:rPr lang="en-CA" sz="2000" dirty="0"/>
                      </a:br>
                      <a:r>
                        <a:rPr lang="en-CA" sz="2000" dirty="0"/>
                        <a:t>1 + 2</a:t>
                      </a:r>
                    </a:p>
                    <a:p>
                      <a:r>
                        <a:rPr lang="en-CA" sz="2000" dirty="0"/>
                        <a:t>1 + 1 + 1</a:t>
                      </a:r>
                      <a:endParaRPr lang="fr-CA" sz="20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2000" dirty="0"/>
                        <a:t>2</a:t>
                      </a:r>
                      <a:br>
                        <a:rPr lang="en-CA" sz="2000" dirty="0"/>
                      </a:br>
                      <a:r>
                        <a:rPr lang="en-CA" sz="2000" dirty="0"/>
                        <a:t>1</a:t>
                      </a:r>
                      <a:br>
                        <a:rPr lang="en-CA" sz="2000" dirty="0"/>
                      </a:br>
                      <a:r>
                        <a:rPr lang="en-CA" sz="2000" dirty="0"/>
                        <a:t>1</a:t>
                      </a:r>
                    </a:p>
                    <a:p>
                      <a:pPr algn="r"/>
                      <a:r>
                        <a:rPr lang="en-CA" sz="2000" b="1" dirty="0"/>
                        <a:t>=4</a:t>
                      </a:r>
                      <a:endParaRPr lang="fr-CA" sz="20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557940"/>
                  </a:ext>
                </a:extLst>
              </a:tr>
            </a:tbl>
          </a:graphicData>
        </a:graphic>
      </p:graphicFrame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4659937-7458-404B-A09D-AADF480DF481}"/>
              </a:ext>
            </a:extLst>
          </p:cNvPr>
          <p:cNvSpPr txBox="1">
            <a:spLocks/>
          </p:cNvSpPr>
          <p:nvPr/>
        </p:nvSpPr>
        <p:spPr>
          <a:xfrm>
            <a:off x="11277976" y="6063982"/>
            <a:ext cx="1097692" cy="365125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742EDD9F-FED7-4D59-BE14-E7A1920EA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06534" y="1968062"/>
            <a:ext cx="5950256" cy="3549832"/>
          </a:xfrm>
        </p:spPr>
      </p:pic>
    </p:spTree>
    <p:extLst>
      <p:ext uri="{BB962C8B-B14F-4D97-AF65-F5344CB8AC3E}">
        <p14:creationId xmlns:p14="http://schemas.microsoft.com/office/powerpoint/2010/main" val="402372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5DFE-1952-4787-B1EA-32651C0F4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 anchor="t">
            <a:normAutofit/>
          </a:bodyPr>
          <a:lstStyle/>
          <a:p>
            <a:r>
              <a:rPr lang="en-US" dirty="0"/>
              <a:t>Mapping Patterns</a:t>
            </a:r>
            <a:endParaRPr lang="fr-CA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ADABB47-1442-7C0F-C56A-DE32E497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800" smtClean="0"/>
              <a:pPr>
                <a:spcAft>
                  <a:spcPts val="600"/>
                </a:spcAft>
              </a:pPr>
              <a:t>11</a:t>
            </a:fld>
            <a:endParaRPr lang="en-US" sz="1800" dirty="0"/>
          </a:p>
        </p:txBody>
      </p:sp>
      <p:graphicFrame>
        <p:nvGraphicFramePr>
          <p:cNvPr id="10" name="Table 21">
            <a:extLst>
              <a:ext uri="{FF2B5EF4-FFF2-40B4-BE49-F238E27FC236}">
                <a16:creationId xmlns:a16="http://schemas.microsoft.com/office/drawing/2014/main" id="{7A4E2DF5-F42B-413A-BF2F-C85FB9C68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084896"/>
              </p:ext>
            </p:extLst>
          </p:nvPr>
        </p:nvGraphicFramePr>
        <p:xfrm>
          <a:off x="1295803" y="1762130"/>
          <a:ext cx="9639352" cy="4083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8113">
                  <a:extLst>
                    <a:ext uri="{9D8B030D-6E8A-4147-A177-3AD203B41FA5}">
                      <a16:colId xmlns:a16="http://schemas.microsoft.com/office/drawing/2014/main" val="3078812458"/>
                    </a:ext>
                  </a:extLst>
                </a:gridCol>
                <a:gridCol w="4060842">
                  <a:extLst>
                    <a:ext uri="{9D8B030D-6E8A-4147-A177-3AD203B41FA5}">
                      <a16:colId xmlns:a16="http://schemas.microsoft.com/office/drawing/2014/main" val="4052889213"/>
                    </a:ext>
                  </a:extLst>
                </a:gridCol>
                <a:gridCol w="3050397">
                  <a:extLst>
                    <a:ext uri="{9D8B030D-6E8A-4147-A177-3AD203B41FA5}">
                      <a16:colId xmlns:a16="http://schemas.microsoft.com/office/drawing/2014/main" val="4012585675"/>
                    </a:ext>
                  </a:extLst>
                </a:gridCol>
              </a:tblGrid>
              <a:tr h="2041523">
                <a:tc>
                  <a:txBody>
                    <a:bodyPr/>
                    <a:lstStyle/>
                    <a:p>
                      <a:r>
                        <a:rPr lang="en-CA" dirty="0"/>
                        <a:t>           Input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        Mapping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           Output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294736"/>
                  </a:ext>
                </a:extLst>
              </a:tr>
              <a:tr h="2041523"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90510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23855D2-551D-4CD8-BBFA-4D559E160EE6}"/>
              </a:ext>
            </a:extLst>
          </p:cNvPr>
          <p:cNvSpPr txBox="1"/>
          <p:nvPr/>
        </p:nvSpPr>
        <p:spPr>
          <a:xfrm>
            <a:off x="1635750" y="4985299"/>
            <a:ext cx="162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+mj-lt"/>
              </a:rPr>
              <a:t>V Det Num N </a:t>
            </a:r>
            <a:endParaRPr lang="fr-CA" dirty="0"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A6284A8-9F79-478D-B6BA-64836C62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091" y="2708846"/>
            <a:ext cx="3867349" cy="19432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BDF523F-D3D9-4284-844D-55F04ED9F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054" y="2531037"/>
            <a:ext cx="2324219" cy="21210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4C7F34F-DC80-40CB-8ECB-49AF37ACE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3057" y="2531037"/>
            <a:ext cx="2019404" cy="211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6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7" descr="close up of cut logs of wood">
            <a:extLst>
              <a:ext uri="{FF2B5EF4-FFF2-40B4-BE49-F238E27FC236}">
                <a16:creationId xmlns:a16="http://schemas.microsoft.com/office/drawing/2014/main" id="{2B26D7A5-6B4A-4A2E-A2C9-3BB27C4E71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69" r="22069"/>
          <a:stretch/>
        </p:blipFill>
        <p:spPr>
          <a:xfrm>
            <a:off x="1328" y="0"/>
            <a:ext cx="12189345" cy="2945761"/>
          </a:xfr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7655BC-7672-42FC-923E-D4C85765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 anchor="ctr">
            <a:normAutofit/>
          </a:bodyPr>
          <a:lstStyle/>
          <a:p>
            <a:r>
              <a:rPr lang="en-CA" dirty="0"/>
              <a:t>5. Evaluation</a:t>
            </a:r>
            <a:endParaRPr lang="fr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E4AB4-0E9B-47A6-928E-A35142A45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>
            <a:normAutofit/>
          </a:bodyPr>
          <a:lstStyle/>
          <a:p>
            <a:pPr lvl="1"/>
            <a:r>
              <a:rPr lang="en-CA" sz="2800" dirty="0">
                <a:solidFill>
                  <a:schemeClr val="bg2"/>
                </a:solidFill>
              </a:rPr>
              <a:t>5.1 Coverage</a:t>
            </a:r>
          </a:p>
          <a:p>
            <a:pPr lvl="1"/>
            <a:r>
              <a:rPr lang="en-CA" sz="2800" dirty="0">
                <a:solidFill>
                  <a:schemeClr val="bg2"/>
                </a:solidFill>
              </a:rPr>
              <a:t>5.2 Precision</a:t>
            </a:r>
            <a:endParaRPr lang="fr-CA" sz="2800" dirty="0">
              <a:solidFill>
                <a:schemeClr val="bg2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773E0-68EE-440A-ABDD-4F744DE808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800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82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1B62E7A-8DEE-4C78-9A40-10BFEAAFE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4790725"/>
              </p:ext>
            </p:extLst>
          </p:nvPr>
        </p:nvGraphicFramePr>
        <p:xfrm>
          <a:off x="381001" y="1839913"/>
          <a:ext cx="4816642" cy="3798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DB77F3A-0216-4B6F-AFD7-9094A58C0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063722"/>
              </p:ext>
            </p:extLst>
          </p:nvPr>
        </p:nvGraphicFramePr>
        <p:xfrm>
          <a:off x="5759116" y="1826963"/>
          <a:ext cx="5643563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D0BA313-9BCB-4655-A46A-AA624A63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590550"/>
            <a:ext cx="74804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 : Coverage</a:t>
            </a:r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BFE7-84E7-4F44-BC2E-F677DFFA61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800" smtClean="0"/>
              <a:pPr>
                <a:spcAft>
                  <a:spcPts val="600"/>
                </a:spcAft>
              </a:pPr>
              <a:t>13</a:t>
            </a:fld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E068B-E703-4645-8258-0560AC95BD8C}"/>
              </a:ext>
            </a:extLst>
          </p:cNvPr>
          <p:cNvSpPr txBox="1"/>
          <p:nvPr/>
        </p:nvSpPr>
        <p:spPr>
          <a:xfrm>
            <a:off x="4273633" y="238125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2846</a:t>
            </a:r>
            <a:endParaRPr lang="fr-CA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CD0E3-ADB3-4D3D-B1D6-9307DC7A074B}"/>
              </a:ext>
            </a:extLst>
          </p:cNvPr>
          <p:cNvSpPr txBox="1"/>
          <p:nvPr/>
        </p:nvSpPr>
        <p:spPr>
          <a:xfrm>
            <a:off x="4089565" y="356923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452</a:t>
            </a:r>
            <a:endParaRPr lang="fr-CA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117005-8E78-47D5-9EC9-D05D33427EA3}"/>
              </a:ext>
            </a:extLst>
          </p:cNvPr>
          <p:cNvSpPr txBox="1"/>
          <p:nvPr/>
        </p:nvSpPr>
        <p:spPr>
          <a:xfrm>
            <a:off x="5092185" y="475722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36</a:t>
            </a:r>
            <a:endParaRPr lang="fr-CA" dirty="0">
              <a:solidFill>
                <a:schemeClr val="accent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94B68F-A2FC-43DE-879A-FCCB337861CB}"/>
              </a:ext>
            </a:extLst>
          </p:cNvPr>
          <p:cNvSpPr txBox="1"/>
          <p:nvPr/>
        </p:nvSpPr>
        <p:spPr>
          <a:xfrm>
            <a:off x="4046648" y="475722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29</a:t>
            </a:r>
            <a:endParaRPr lang="fr-CA" dirty="0">
              <a:solidFill>
                <a:schemeClr val="accent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5FD913-C368-41B4-A292-42D3B508463A}"/>
              </a:ext>
            </a:extLst>
          </p:cNvPr>
          <p:cNvSpPr txBox="1"/>
          <p:nvPr/>
        </p:nvSpPr>
        <p:spPr>
          <a:xfrm>
            <a:off x="5026924" y="358993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514</a:t>
            </a:r>
            <a:endParaRPr lang="fr-CA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1D57D3-F4C6-448A-85BB-1F56F13AE5ED}"/>
              </a:ext>
            </a:extLst>
          </p:cNvPr>
          <p:cNvSpPr txBox="1"/>
          <p:nvPr/>
        </p:nvSpPr>
        <p:spPr>
          <a:xfrm>
            <a:off x="5040166" y="236543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chemeClr val="accent4"/>
                </a:solidFill>
              </a:rPr>
              <a:t>2919</a:t>
            </a:r>
            <a:endParaRPr lang="fr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87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C5E11-9266-4B5E-BB6A-57853CD4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z="1800" smtClean="0"/>
              <a:pPr/>
              <a:t>14</a:t>
            </a:fld>
            <a:endParaRPr lang="en-US" sz="1800" dirty="0"/>
          </a:p>
        </p:txBody>
      </p:sp>
      <p:graphicFrame>
        <p:nvGraphicFramePr>
          <p:cNvPr id="7" name="Content Placeholder 17">
            <a:extLst>
              <a:ext uri="{FF2B5EF4-FFF2-40B4-BE49-F238E27FC236}">
                <a16:creationId xmlns:a16="http://schemas.microsoft.com/office/drawing/2014/main" id="{866B3896-1460-4795-AB1A-927E2DC4FB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674420"/>
              </p:ext>
            </p:extLst>
          </p:nvPr>
        </p:nvGraphicFramePr>
        <p:xfrm>
          <a:off x="369888" y="1884363"/>
          <a:ext cx="11387137" cy="4351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912070C-4FA5-4975-BAB7-0E592B930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6823406"/>
              </p:ext>
            </p:extLst>
          </p:nvPr>
        </p:nvGraphicFramePr>
        <p:xfrm>
          <a:off x="1169096" y="876215"/>
          <a:ext cx="9853808" cy="5662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03276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7" descr="close up of cut logs of wood">
            <a:extLst>
              <a:ext uri="{FF2B5EF4-FFF2-40B4-BE49-F238E27FC236}">
                <a16:creationId xmlns:a16="http://schemas.microsoft.com/office/drawing/2014/main" id="{3228601E-C961-455F-9A17-C2252298CB6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" r="104"/>
          <a:stretch/>
        </p:blipFill>
        <p:spPr>
          <a:xfrm>
            <a:off x="0" y="0"/>
            <a:ext cx="12192000" cy="1662113"/>
          </a:xfr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D90DD2-7D3A-4EE3-85F5-469F7DF19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/>
              <a:t>97.8 % overall precision</a:t>
            </a:r>
            <a:endParaRPr lang="fr-CA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1CA93-8C83-4A63-9654-96E0797C63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b="1" dirty="0"/>
              <a:t>PROBLEMS / SOLUTIONS</a:t>
            </a:r>
            <a:endParaRPr lang="fr-CA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3E4B39-24DC-4704-9407-9DCB82C625F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400" dirty="0"/>
              <a:t>Pattern mapping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sz="2000" dirty="0"/>
              <a:t>Vague linguistic pattern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CA" sz="2000" dirty="0"/>
              <a:t>Node inflection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400" dirty="0"/>
              <a:t>Data collection (inflection)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400" dirty="0" err="1"/>
              <a:t>LNfr</a:t>
            </a:r>
            <a:r>
              <a:rPr lang="en-CA" sz="2400" dirty="0"/>
              <a:t> precision 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CA" sz="2200" dirty="0"/>
              <a:t>Government patterns &amp; coreferences</a:t>
            </a:r>
            <a:endParaRPr lang="fr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7457135-49C4-4122-8D72-51284D9EB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Precision</a:t>
            </a:r>
            <a:endParaRPr lang="fr-C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73926B-22D2-4B4F-B68A-5772C0A04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z="1800" smtClean="0"/>
              <a:pPr/>
              <a:t>15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26B6D5-69AC-498D-8A9E-2B9AD76A4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30" y="3380016"/>
            <a:ext cx="5531340" cy="20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2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close up of hollowed cut logs of wood">
            <a:extLst>
              <a:ext uri="{FF2B5EF4-FFF2-40B4-BE49-F238E27FC236}">
                <a16:creationId xmlns:a16="http://schemas.microsoft.com/office/drawing/2014/main" id="{30F2A250-52D7-4D99-BD0B-BCB3EA1B3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5" y="-4763"/>
            <a:ext cx="5021348" cy="6858001"/>
          </a:xfrm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F2959A91-4FC0-437D-AC15-2DA5FC8C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7" y="457201"/>
            <a:ext cx="5122131" cy="2285999"/>
          </a:xfrm>
        </p:spPr>
        <p:txBody>
          <a:bodyPr/>
          <a:lstStyle/>
          <a:p>
            <a:r>
              <a:rPr lang="en-US" dirty="0"/>
              <a:t>6.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57"/>
            <a:ext cx="5259388" cy="44421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 </a:t>
            </a:r>
          </a:p>
          <a:p>
            <a:r>
              <a:rPr lang="en-US" sz="2800" dirty="0"/>
              <a:t>Handling MWEs in MNLG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Language independent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Linguistic patterns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Generic patterns</a:t>
            </a:r>
          </a:p>
          <a:p>
            <a:r>
              <a:rPr lang="en-US" sz="2800" dirty="0"/>
              <a:t>Future work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Graph transducer</a:t>
            </a:r>
          </a:p>
          <a:p>
            <a:pPr marL="1257300" lvl="2" indent="-342900">
              <a:buFontTx/>
              <a:buChar char="-"/>
            </a:pPr>
            <a:r>
              <a:rPr lang="en-US" sz="2200" dirty="0"/>
              <a:t>GREW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Extend to English and Russian</a:t>
            </a:r>
          </a:p>
          <a:p>
            <a:pPr lvl="2"/>
            <a:r>
              <a:rPr lang="en-US" sz="2000" dirty="0"/>
              <a:t>- </a:t>
            </a:r>
            <a:r>
              <a:rPr lang="en-US" sz="2000" dirty="0" err="1"/>
              <a:t>LN</a:t>
            </a:r>
            <a:r>
              <a:rPr lang="en-US" sz="2000" baseline="-25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LN</a:t>
            </a:r>
            <a:r>
              <a:rPr lang="en-US" sz="2000" baseline="-25000" dirty="0" err="1"/>
              <a:t>ru</a:t>
            </a:r>
            <a:endParaRPr lang="en-US" sz="22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CA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124124-F6BB-486F-96EC-75A0CC0B577C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FCEF05-3A03-4BED-B0DD-9680C07AD2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z="1800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D732099-8678-4533-BCF4-F6DEFCDB51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557907"/>
              </p:ext>
            </p:extLst>
          </p:nvPr>
        </p:nvGraphicFramePr>
        <p:xfrm>
          <a:off x="381000" y="577517"/>
          <a:ext cx="11376025" cy="5353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E0FE7-96B7-4E94-BA83-0E6A5DC4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z="1800" smtClean="0"/>
              <a:pPr/>
              <a:t>17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E01EE-F782-4B35-9865-7B7C77C9E3AF}"/>
              </a:ext>
            </a:extLst>
          </p:cNvPr>
          <p:cNvSpPr txBox="1"/>
          <p:nvPr/>
        </p:nvSpPr>
        <p:spPr>
          <a:xfrm>
            <a:off x="4038600" y="4892273"/>
            <a:ext cx="1296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GENERIC</a:t>
            </a:r>
          </a:p>
          <a:p>
            <a:pPr algn="ctr"/>
            <a:r>
              <a:rPr lang="en-CA" dirty="0"/>
              <a:t>PATTERNS</a:t>
            </a:r>
            <a:endParaRPr lang="fr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3E8B08-9A24-48CF-8235-6D9C65ACA8CD}"/>
              </a:ext>
            </a:extLst>
          </p:cNvPr>
          <p:cNvSpPr txBox="1"/>
          <p:nvPr/>
        </p:nvSpPr>
        <p:spPr>
          <a:xfrm>
            <a:off x="2672201" y="2746377"/>
            <a:ext cx="14228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800" dirty="0">
                <a:solidFill>
                  <a:schemeClr val="bg1"/>
                </a:solidFill>
              </a:rPr>
              <a:t>452</a:t>
            </a:r>
            <a:br>
              <a:rPr lang="en-CA" sz="2000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LINGUISTIC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PATTERNS</a:t>
            </a:r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92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wood rings">
            <a:extLst>
              <a:ext uri="{FF2B5EF4-FFF2-40B4-BE49-F238E27FC236}">
                <a16:creationId xmlns:a16="http://schemas.microsoft.com/office/drawing/2014/main" id="{D0173078-5567-4EA7-8EFA-35D245A89A3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94576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631132"/>
            <a:ext cx="11118272" cy="166254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93635"/>
            <a:ext cx="9926782" cy="1662546"/>
          </a:xfrm>
        </p:spPr>
        <p:txBody>
          <a:bodyPr>
            <a:normAutofit/>
          </a:bodyPr>
          <a:lstStyle/>
          <a:p>
            <a:r>
              <a:rPr lang="en-US" dirty="0"/>
              <a:t>Michaelle Dubé</a:t>
            </a:r>
          </a:p>
          <a:p>
            <a:r>
              <a:rPr lang="en-US" dirty="0"/>
              <a:t>michaelle.dube@umontreal.ca</a:t>
            </a:r>
          </a:p>
          <a:p>
            <a:r>
              <a:rPr lang="en-US" dirty="0"/>
              <a:t>www.olst.ling.umontreal.ca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A79AC-C897-45AD-8CB4-023E28E30E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z="1800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83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9" descr="close up of a pile of rusted nails">
            <a:extLst>
              <a:ext uri="{FF2B5EF4-FFF2-40B4-BE49-F238E27FC236}">
                <a16:creationId xmlns:a16="http://schemas.microsoft.com/office/drawing/2014/main" id="{DC496F90-D65F-4171-8667-D13F358F22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197" b="22000"/>
          <a:stretch/>
        </p:blipFill>
        <p:spPr>
          <a:xfrm>
            <a:off x="20" y="10"/>
            <a:ext cx="12191980" cy="1662103"/>
          </a:xfrm>
          <a:prstGeom prst="rect">
            <a:avLst/>
          </a:prstGeom>
          <a:noFill/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EBECD0-B05D-4378-BE06-89A167B214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IDIOMS IN RULED BASES NLG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5124A-4B52-44C0-96DB-6E6A5C90CC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800" dirty="0"/>
              <a:t>Non-compositional MWE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CA" sz="2400" dirty="0"/>
              <a:t>Single unit of meaning</a:t>
            </a:r>
          </a:p>
          <a:p>
            <a:pPr lvl="1" indent="-342900">
              <a:buFont typeface="Wingdings" panose="05000000000000000000" pitchFamily="2" charset="2"/>
              <a:buChar char="§"/>
            </a:pPr>
            <a:r>
              <a:rPr lang="en-CA" sz="2400" dirty="0"/>
              <a:t>Syntactic structure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800" dirty="0"/>
              <a:t>Syntactic cohesion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CA" sz="2800" dirty="0"/>
              <a:t>Form flexibility</a:t>
            </a:r>
            <a:endParaRPr lang="en-CA" sz="2400" dirty="0"/>
          </a:p>
          <a:p>
            <a:endParaRPr lang="fr-CA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68C2F1-59EB-4B56-BFAD-4B15ED083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  <a:endParaRPr lang="fr-C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1DF90A-9ECE-457A-B930-18C32354F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z="1800" smtClean="0"/>
              <a:pPr/>
              <a:t>2</a:t>
            </a:fld>
            <a:endParaRPr lang="en-US" sz="1800" dirty="0"/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88D64246-D899-4B08-B143-982075F1C24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537241303"/>
              </p:ext>
            </p:extLst>
          </p:nvPr>
        </p:nvGraphicFramePr>
        <p:xfrm>
          <a:off x="5652656" y="3086083"/>
          <a:ext cx="5858308" cy="2894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713287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B9D020-1E25-453D-83DF-1420ACD396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97278" y="2400300"/>
            <a:ext cx="10713722" cy="3462274"/>
          </a:xfrm>
        </p:spPr>
        <p:txBody>
          <a:bodyPr numCol="1">
            <a:noAutofit/>
          </a:bodyPr>
          <a:lstStyle/>
          <a:p>
            <a:pPr marR="24130">
              <a:spcBef>
                <a:spcPts val="580"/>
              </a:spcBef>
              <a:buSzPct val="75000"/>
              <a:buFont typeface="Times New Roman" panose="02020603050405020304" pitchFamily="18" charset="0"/>
              <a:buAutoNum type="arabicPeriod"/>
              <a:tabLst>
                <a:tab pos="329565" algn="l"/>
              </a:tabLst>
            </a:pP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Donner </a:t>
            </a:r>
            <a:r>
              <a:rPr lang="en-US" sz="2400" i="1" u="sng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encore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sa langue au chat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a typeface="Times New Roman" panose="02020603050405020304" pitchFamily="18" charset="0"/>
              </a:rPr>
              <a:t> 					</a:t>
            </a:r>
            <a:r>
              <a:rPr lang="en-US" sz="2400" dirty="0">
                <a:solidFill>
                  <a:schemeClr val="bg2"/>
                </a:solidFill>
                <a:latin typeface="+mn-lt"/>
                <a:ea typeface="Times New Roman" panose="02020603050405020304" pitchFamily="18" charset="0"/>
              </a:rPr>
              <a:t>- modifier</a:t>
            </a:r>
          </a:p>
          <a:p>
            <a:pPr marL="457200" marR="24130" lvl="1" indent="0">
              <a:spcBef>
                <a:spcPts val="580"/>
              </a:spcBef>
              <a:buSzPct val="75000"/>
              <a:buNone/>
              <a:tabLst>
                <a:tab pos="329565" algn="l"/>
              </a:tabLst>
            </a:pPr>
            <a:r>
              <a:rPr lang="en-US" dirty="0">
                <a:effectLst/>
                <a:ea typeface="Times New Roman" panose="02020603050405020304" pitchFamily="18" charset="0"/>
              </a:rPr>
              <a:t>‘</a:t>
            </a:r>
            <a:r>
              <a:rPr lang="en-US" i="1" dirty="0">
                <a:effectLst/>
                <a:ea typeface="Times New Roman" panose="02020603050405020304" pitchFamily="18" charset="0"/>
              </a:rPr>
              <a:t>give</a:t>
            </a:r>
            <a:r>
              <a:rPr lang="en-US" i="1" spc="200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ea typeface="Times New Roman" panose="02020603050405020304" pitchFamily="18" charset="0"/>
              </a:rPr>
              <a:t>up</a:t>
            </a:r>
            <a:r>
              <a:rPr lang="en-US" i="1" spc="200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ea typeface="Times New Roman" panose="02020603050405020304" pitchFamily="18" charset="0"/>
              </a:rPr>
              <a:t>guessing again</a:t>
            </a:r>
            <a:r>
              <a:rPr lang="en-US" dirty="0">
                <a:effectLst/>
                <a:ea typeface="Times New Roman" panose="02020603050405020304" pitchFamily="18" charset="0"/>
              </a:rPr>
              <a:t>’,</a:t>
            </a:r>
            <a:r>
              <a:rPr lang="en-US" spc="200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</a:rPr>
              <a:t>lit.</a:t>
            </a:r>
            <a:r>
              <a:rPr lang="en-US" spc="200" dirty="0">
                <a:effectLst/>
                <a:ea typeface="Times New Roman" panose="02020603050405020304" pitchFamily="18" charset="0"/>
              </a:rPr>
              <a:t> </a:t>
            </a:r>
            <a:r>
              <a:rPr lang="en-US" dirty="0">
                <a:effectLst/>
                <a:ea typeface="Times New Roman" panose="02020603050405020304" pitchFamily="18" charset="0"/>
              </a:rPr>
              <a:t>‘</a:t>
            </a:r>
            <a:r>
              <a:rPr lang="en-US" i="1" dirty="0">
                <a:effectLst/>
                <a:ea typeface="Times New Roman" panose="02020603050405020304" pitchFamily="18" charset="0"/>
              </a:rPr>
              <a:t>give again</a:t>
            </a:r>
            <a:r>
              <a:rPr lang="en-US" i="1" spc="200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ea typeface="Times New Roman" panose="02020603050405020304" pitchFamily="18" charset="0"/>
              </a:rPr>
              <a:t>one’s</a:t>
            </a:r>
            <a:r>
              <a:rPr lang="en-US" i="1" spc="200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ea typeface="Times New Roman" panose="02020603050405020304" pitchFamily="18" charset="0"/>
              </a:rPr>
              <a:t>tongue</a:t>
            </a:r>
            <a:r>
              <a:rPr lang="en-US" i="1" spc="220" dirty="0">
                <a:effectLst/>
                <a:ea typeface="Times New Roman" panose="02020603050405020304" pitchFamily="18" charset="0"/>
              </a:rPr>
              <a:t> </a:t>
            </a:r>
            <a:r>
              <a:rPr lang="en-US" i="1" dirty="0">
                <a:effectLst/>
                <a:ea typeface="Times New Roman" panose="02020603050405020304" pitchFamily="18" charset="0"/>
              </a:rPr>
              <a:t>to the cat</a:t>
            </a:r>
            <a:r>
              <a:rPr lang="en-US" dirty="0">
                <a:effectLst/>
                <a:ea typeface="Times New Roman" panose="02020603050405020304" pitchFamily="18" charset="0"/>
              </a:rPr>
              <a:t>’</a:t>
            </a:r>
            <a:endParaRPr lang="en-CA" sz="2200" dirty="0">
              <a:ea typeface="Times New Roman" panose="02020603050405020304" pitchFamily="18" charset="0"/>
            </a:endParaRPr>
          </a:p>
          <a:p>
            <a:pPr marR="24130">
              <a:spcBef>
                <a:spcPts val="580"/>
              </a:spcBef>
              <a:buSzPct val="75000"/>
              <a:buFont typeface="Times New Roman" panose="02020603050405020304" pitchFamily="18" charset="0"/>
              <a:buAutoNum type="arabicPeriod"/>
              <a:tabLst>
                <a:tab pos="329565" algn="l"/>
              </a:tabLst>
            </a:pPr>
            <a:r>
              <a:rPr lang="en-CA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Take it with a</a:t>
            </a:r>
            <a:r>
              <a:rPr lang="en-CA" sz="2400" i="1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CA" sz="2400" i="1" u="sng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big</a:t>
            </a:r>
            <a:r>
              <a:rPr lang="en-CA" sz="2400" i="1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CA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grain of salt</a:t>
            </a:r>
            <a:r>
              <a:rPr lang="en-CA" sz="2400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.</a:t>
            </a:r>
            <a:endParaRPr lang="fr-CA" sz="2400" dirty="0">
              <a:solidFill>
                <a:schemeClr val="tx2">
                  <a:lumMod val="75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R="71120">
              <a:spcBef>
                <a:spcPts val="325"/>
              </a:spcBef>
              <a:buSzPct val="75000"/>
              <a:buFont typeface="Times New Roman" panose="02020603050405020304" pitchFamily="18" charset="0"/>
              <a:buAutoNum type="arabicPeriod"/>
              <a:tabLst>
                <a:tab pos="329565" algn="l"/>
              </a:tabLst>
            </a:pP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You must take</a:t>
            </a:r>
            <a:r>
              <a:rPr lang="en-US" sz="2400" i="1" spc="-35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u="sng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whatever</a:t>
            </a:r>
            <a:r>
              <a:rPr lang="en-US" sz="2400" i="1" u="sng" spc="-30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u="sng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he</a:t>
            </a:r>
            <a:r>
              <a:rPr lang="en-US" sz="2400" i="1" u="sng" spc="-30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u="sng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says</a:t>
            </a:r>
            <a:r>
              <a:rPr lang="en-US" sz="2400" i="1" spc="-40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with</a:t>
            </a:r>
            <a:r>
              <a:rPr lang="en-US" sz="2400" i="1" spc="-40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a</a:t>
            </a:r>
            <a:r>
              <a:rPr lang="en-US" sz="2400" i="1" spc="-40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grain</a:t>
            </a:r>
            <a:r>
              <a:rPr lang="en-US" sz="2400" i="1" spc="-35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of</a:t>
            </a:r>
            <a:r>
              <a:rPr lang="en-US" sz="2400" i="1" spc="-40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salt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. 		</a:t>
            </a:r>
            <a:r>
              <a:rPr lang="en-US" sz="2400" dirty="0"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</a:rPr>
              <a:t>- complement</a:t>
            </a:r>
            <a:endParaRPr lang="fr-CA" sz="2400" dirty="0">
              <a:solidFill>
                <a:schemeClr val="bg2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R="71120">
              <a:spcBef>
                <a:spcPts val="315"/>
              </a:spcBef>
              <a:buSzPct val="75000"/>
              <a:buFont typeface="Times New Roman" panose="02020603050405020304" pitchFamily="18" charset="0"/>
              <a:buAutoNum type="arabicPeriod"/>
              <a:tabLst>
                <a:tab pos="329565" algn="l"/>
              </a:tabLst>
            </a:pP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He’s just pulling </a:t>
            </a:r>
            <a:r>
              <a:rPr lang="en-US" sz="2400" i="1" u="sng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your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leg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.</a:t>
            </a:r>
            <a:endParaRPr lang="fr-CA" sz="2400" dirty="0">
              <a:solidFill>
                <a:schemeClr val="tx2">
                  <a:lumMod val="75000"/>
                </a:schemeClr>
              </a:solidFill>
              <a:effectLst/>
              <a:ea typeface="Times New Roman" panose="02020603050405020304" pitchFamily="18" charset="0"/>
            </a:endParaRPr>
          </a:p>
          <a:p>
            <a:pPr marR="71120">
              <a:spcBef>
                <a:spcPts val="285"/>
              </a:spcBef>
              <a:buSzPct val="75000"/>
              <a:buFont typeface="Times New Roman" panose="02020603050405020304" pitchFamily="18" charset="0"/>
              <a:buAutoNum type="arabicPeriod"/>
              <a:tabLst>
                <a:tab pos="329565" algn="l"/>
              </a:tabLst>
            </a:pPr>
            <a:r>
              <a:rPr lang="en-US" sz="2400" cap="small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˹Lietuvos apeliacinis teismas</a:t>
            </a:r>
            <a:r>
              <a:rPr lang="en-US" sz="2400" cap="small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  <a:cs typeface="Calibri" panose="020F0502020204030204" pitchFamily="34" charset="0"/>
              </a:rPr>
              <a:t>˺				</a:t>
            </a:r>
            <a:r>
              <a:rPr lang="en-US" sz="2400" dirty="0">
                <a:solidFill>
                  <a:schemeClr val="bg2"/>
                </a:solidFill>
                <a:effectLst/>
                <a:latin typeface="+mn-lt"/>
                <a:ea typeface="Times New Roman" panose="02020603050405020304" pitchFamily="18" charset="0"/>
                <a:cs typeface="Calibri" panose="020F0502020204030204" pitchFamily="34" charset="0"/>
              </a:rPr>
              <a:t>- inflection</a:t>
            </a:r>
          </a:p>
          <a:p>
            <a:pPr marL="457200" marR="71120" lvl="1" indent="0">
              <a:spcBef>
                <a:spcPts val="285"/>
              </a:spcBef>
              <a:buSzPct val="75000"/>
              <a:buNone/>
              <a:tabLst>
                <a:tab pos="329565" algn="l"/>
              </a:tabLst>
            </a:pPr>
            <a:r>
              <a:rPr lang="en-US" cap="small" dirty="0">
                <a:effectLst/>
                <a:ea typeface="Times New Roman" panose="02020603050405020304" pitchFamily="18" charset="0"/>
              </a:rPr>
              <a:t>‘</a:t>
            </a:r>
            <a:r>
              <a:rPr lang="en-US" i="1" dirty="0">
                <a:effectLst/>
                <a:ea typeface="Times New Roman" panose="02020603050405020304" pitchFamily="18" charset="0"/>
              </a:rPr>
              <a:t>court of appeals of Lithuania </a:t>
            </a:r>
            <a:r>
              <a:rPr lang="en-US" dirty="0">
                <a:effectLst/>
                <a:ea typeface="Times New Roman" panose="02020603050405020304" pitchFamily="18" charset="0"/>
              </a:rPr>
              <a:t>’ lit. ‘</a:t>
            </a:r>
            <a:r>
              <a:rPr lang="en-US" i="1" dirty="0">
                <a:effectLst/>
                <a:ea typeface="Times New Roman" panose="02020603050405020304" pitchFamily="18" charset="0"/>
              </a:rPr>
              <a:t>appellate court of Lithuania</a:t>
            </a:r>
            <a:r>
              <a:rPr lang="en-US" dirty="0">
                <a:effectLst/>
                <a:ea typeface="Times New Roman" panose="02020603050405020304" pitchFamily="18" charset="0"/>
              </a:rPr>
              <a:t>’</a:t>
            </a:r>
            <a:endParaRPr lang="en-US" cap="small" dirty="0">
              <a:effectLst/>
              <a:ea typeface="Times New Roman" panose="02020603050405020304" pitchFamily="18" charset="0"/>
            </a:endParaRPr>
          </a:p>
          <a:p>
            <a:pPr marR="71120">
              <a:spcBef>
                <a:spcPts val="285"/>
              </a:spcBef>
              <a:buSzPct val="75000"/>
              <a:buFont typeface="Times New Roman" panose="02020603050405020304" pitchFamily="18" charset="0"/>
              <a:buAutoNum type="arabicPeriod"/>
              <a:tabLst>
                <a:tab pos="329565" algn="l"/>
              </a:tabLst>
            </a:pP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It</a:t>
            </a:r>
            <a:r>
              <a:rPr lang="en-US" sz="2400" i="1" spc="-45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was</a:t>
            </a:r>
            <a:r>
              <a:rPr lang="en-US" sz="2400" i="1" spc="-45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a</a:t>
            </a:r>
            <a:r>
              <a:rPr lang="en-US" sz="2400" i="1" spc="-45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u="sng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pretty</a:t>
            </a:r>
            <a:r>
              <a:rPr lang="en-US" sz="2400" i="1" u="sng" spc="-45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u="sng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big</a:t>
            </a:r>
            <a:r>
              <a:rPr lang="en-US" sz="2400" i="1" u="sng" spc="-45" dirty="0">
                <a:solidFill>
                  <a:schemeClr val="accent4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  <a:effectLst/>
                <a:ea typeface="Times New Roman" panose="02020603050405020304" pitchFamily="18" charset="0"/>
              </a:rPr>
              <a:t>bullet to bite					</a:t>
            </a:r>
            <a:endParaRPr lang="en-US" sz="2400" dirty="0">
              <a:solidFill>
                <a:schemeClr val="tx2">
                  <a:lumMod val="75000"/>
                </a:schemeClr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20" name="Picture Placeholder 9" descr="close up of a pile of rusted nails">
            <a:extLst>
              <a:ext uri="{FF2B5EF4-FFF2-40B4-BE49-F238E27FC236}">
                <a16:creationId xmlns:a16="http://schemas.microsoft.com/office/drawing/2014/main" id="{DDBEF0C2-2C55-4706-9CFF-AD1FFB56DF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1197" b="22000"/>
          <a:stretch/>
        </p:blipFill>
        <p:spPr>
          <a:xfrm>
            <a:off x="20" y="10"/>
            <a:ext cx="12191980" cy="1662103"/>
          </a:xfrm>
          <a:prstGeom prst="rect">
            <a:avLst/>
          </a:prstGeom>
          <a:noFill/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EDD3770B-5A57-48E2-BC7F-7041581E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93776"/>
            <a:ext cx="9997440" cy="1662113"/>
          </a:xfrm>
        </p:spPr>
        <p:txBody>
          <a:bodyPr anchor="ctr">
            <a:noAutofit/>
          </a:bodyPr>
          <a:lstStyle/>
          <a:p>
            <a:r>
              <a:rPr lang="en-CA" sz="4600" dirty="0"/>
              <a:t>Form flexibility</a:t>
            </a:r>
            <a:endParaRPr lang="fr-CA" sz="46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F02649-7B74-4CBD-BC77-4B93192B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800" smtClean="0"/>
              <a:pPr>
                <a:spcAft>
                  <a:spcPts val="600"/>
                </a:spcAft>
              </a:pPr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5811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4" descr="close up of saw blade on wood">
            <a:extLst>
              <a:ext uri="{FF2B5EF4-FFF2-40B4-BE49-F238E27FC236}">
                <a16:creationId xmlns:a16="http://schemas.microsoft.com/office/drawing/2014/main" id="{5F6978D0-415F-4580-9A46-F5D8C3BF8B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38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99" y="0"/>
            <a:ext cx="6096001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11" y="876926"/>
            <a:ext cx="5079113" cy="1356607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495790" cy="28331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Linguistic Realizers</a:t>
            </a:r>
          </a:p>
          <a:p>
            <a:r>
              <a:rPr lang="en-US" sz="3600" dirty="0"/>
              <a:t>Lexical Data</a:t>
            </a:r>
          </a:p>
          <a:p>
            <a:r>
              <a:rPr lang="en-US" sz="3600" dirty="0"/>
              <a:t>Implementation</a:t>
            </a:r>
          </a:p>
          <a:p>
            <a:r>
              <a:rPr lang="en-US" sz="3600" dirty="0"/>
              <a:t>Evaluation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16CF0-2D6F-4308-84F3-0D90106EF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3308" y="6356350"/>
            <a:ext cx="1097692" cy="365125"/>
          </a:xfrm>
        </p:spPr>
        <p:txBody>
          <a:bodyPr/>
          <a:lstStyle/>
          <a:p>
            <a:fld id="{294A09A9-5501-47C1-A89A-A340965A2BE2}" type="slidenum">
              <a:rPr lang="en-US" sz="1800" smtClean="0"/>
              <a:pPr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1FC108F-224B-E63E-A7AC-B5F032959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29" y="611455"/>
            <a:ext cx="10646275" cy="1356607"/>
          </a:xfrm>
        </p:spPr>
        <p:txBody>
          <a:bodyPr/>
          <a:lstStyle/>
          <a:p>
            <a:r>
              <a:rPr lang="en-US" dirty="0"/>
              <a:t>Linguistic Realizers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130264F-6498-4489-B02C-E2528E6BC0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742156"/>
              </p:ext>
            </p:extLst>
          </p:nvPr>
        </p:nvGraphicFramePr>
        <p:xfrm>
          <a:off x="376629" y="1686798"/>
          <a:ext cx="11387137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5630C-59E7-4EEE-B652-04E03110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800" smtClean="0"/>
              <a:pPr>
                <a:spcAft>
                  <a:spcPts val="600"/>
                </a:spcAft>
              </a:pPr>
              <a:t>5</a:t>
            </a:fld>
            <a:endParaRPr lang="en-US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F098A-2783-4834-B2B3-1858F411436B}"/>
              </a:ext>
            </a:extLst>
          </p:cNvPr>
          <p:cNvSpPr txBox="1"/>
          <p:nvPr/>
        </p:nvSpPr>
        <p:spPr>
          <a:xfrm>
            <a:off x="1626918" y="20572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LEXICAL CHOICE</a:t>
            </a:r>
            <a:endParaRPr lang="fr-CA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FC255C-F190-4AA1-AB1A-660E4DD76FB4}"/>
              </a:ext>
            </a:extLst>
          </p:cNvPr>
          <p:cNvSpPr txBox="1"/>
          <p:nvPr/>
        </p:nvSpPr>
        <p:spPr>
          <a:xfrm>
            <a:off x="3223603" y="5668803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SYNTACTIC INPUT</a:t>
            </a:r>
            <a:endParaRPr lang="fr-CA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B5A294-9F62-4248-9C91-87514ED83C0A}"/>
              </a:ext>
            </a:extLst>
          </p:cNvPr>
          <p:cNvCxnSpPr>
            <a:cxnSpLocks/>
          </p:cNvCxnSpPr>
          <p:nvPr/>
        </p:nvCxnSpPr>
        <p:spPr>
          <a:xfrm>
            <a:off x="4296557" y="4861143"/>
            <a:ext cx="0" cy="807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C15FF9-B92B-470C-8545-CD20011B12D5}"/>
              </a:ext>
            </a:extLst>
          </p:cNvPr>
          <p:cNvSpPr txBox="1"/>
          <p:nvPr/>
        </p:nvSpPr>
        <p:spPr>
          <a:xfrm>
            <a:off x="7116096" y="5722620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SEMANTIC INPUT</a:t>
            </a:r>
            <a:endParaRPr lang="fr-CA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3B2436-9A74-4C7F-A04F-84D529E49276}"/>
              </a:ext>
            </a:extLst>
          </p:cNvPr>
          <p:cNvCxnSpPr>
            <a:cxnSpLocks/>
          </p:cNvCxnSpPr>
          <p:nvPr/>
        </p:nvCxnSpPr>
        <p:spPr>
          <a:xfrm>
            <a:off x="8153399" y="5360749"/>
            <a:ext cx="0" cy="30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C45B43-7FA0-45E8-8AD4-AD989B5777CB}"/>
              </a:ext>
            </a:extLst>
          </p:cNvPr>
          <p:cNvCxnSpPr>
            <a:cxnSpLocks/>
          </p:cNvCxnSpPr>
          <p:nvPr/>
        </p:nvCxnSpPr>
        <p:spPr>
          <a:xfrm>
            <a:off x="6837880" y="2421930"/>
            <a:ext cx="0" cy="766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D4DEF16-6DC0-4414-9720-38487AB99FE2}"/>
              </a:ext>
            </a:extLst>
          </p:cNvPr>
          <p:cNvSpPr txBox="1"/>
          <p:nvPr/>
        </p:nvSpPr>
        <p:spPr>
          <a:xfrm>
            <a:off x="5509038" y="2052598"/>
            <a:ext cx="22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OUPUT FLEXIBILITY</a:t>
            </a:r>
            <a:endParaRPr lang="fr-CA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B1F6F9-6C96-43CC-86C0-EE0654A888B5}"/>
              </a:ext>
            </a:extLst>
          </p:cNvPr>
          <p:cNvCxnSpPr>
            <a:cxnSpLocks/>
          </p:cNvCxnSpPr>
          <p:nvPr/>
        </p:nvCxnSpPr>
        <p:spPr>
          <a:xfrm>
            <a:off x="2936964" y="2415475"/>
            <a:ext cx="0" cy="30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338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635A12-095C-475C-A46C-EE9F93FE5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Lexical Data</a:t>
            </a:r>
            <a:endParaRPr lang="fr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19E44B-14D8-4FCA-A35B-FCE70B382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10" y="2233534"/>
            <a:ext cx="4724390" cy="2833142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tx2"/>
                </a:solidFill>
                <a:latin typeface="+mj-lt"/>
              </a:rPr>
              <a:t>French Lexical Network (</a:t>
            </a:r>
            <a:r>
              <a:rPr lang="en-CA" sz="2400" dirty="0" err="1">
                <a:solidFill>
                  <a:schemeClr val="tx2"/>
                </a:solidFill>
                <a:latin typeface="+mj-lt"/>
              </a:rPr>
              <a:t>LN</a:t>
            </a:r>
            <a:r>
              <a:rPr lang="en-CA" sz="2400" baseline="-25000" dirty="0" err="1">
                <a:solidFill>
                  <a:schemeClr val="tx2"/>
                </a:solidFill>
                <a:latin typeface="+mj-lt"/>
              </a:rPr>
              <a:t>fr</a:t>
            </a:r>
            <a:r>
              <a:rPr lang="en-CA" sz="2400" dirty="0">
                <a:solidFill>
                  <a:schemeClr val="tx2"/>
                </a:solidFill>
                <a:latin typeface="+mj-lt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tx2"/>
                </a:solidFill>
                <a:latin typeface="+mj-lt"/>
              </a:rPr>
              <a:t>Grammatical classification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sz="2400" dirty="0">
                <a:solidFill>
                  <a:schemeClr val="tx2"/>
                </a:solidFill>
                <a:latin typeface="+mj-lt"/>
              </a:rPr>
              <a:t>Linear syntactic patterns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CA" dirty="0"/>
              <a:t>S</a:t>
            </a:r>
            <a:r>
              <a:rPr lang="en-CA" sz="2400" dirty="0">
                <a:solidFill>
                  <a:schemeClr val="tx2"/>
                </a:solidFill>
                <a:latin typeface="+mj-lt"/>
              </a:rPr>
              <a:t>equences of part of speech (POS)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CA" sz="2400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CA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CA" dirty="0"/>
          </a:p>
          <a:p>
            <a:endParaRPr lang="en-CA" baseline="-25000" dirty="0"/>
          </a:p>
          <a:p>
            <a:endParaRPr lang="en-CA" baseline="-25000" dirty="0"/>
          </a:p>
          <a:p>
            <a:endParaRPr lang="fr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A1685-4C6B-48D0-BEE3-6D68BDD2A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z="1800" smtClean="0">
                <a:solidFill>
                  <a:schemeClr val="tx1"/>
                </a:solidFill>
              </a:rPr>
              <a:pPr/>
              <a:t>6</a:t>
            </a:fld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AF794703-D017-4CB8-861B-35C22535EA74}"/>
              </a:ext>
            </a:extLst>
          </p:cNvPr>
          <p:cNvGraphicFramePr>
            <a:graphicFrameLocks noGrp="1"/>
          </p:cNvGraphicFramePr>
          <p:nvPr>
            <p:ph type="pic" sz="quarter" idx="10"/>
            <p:extLst>
              <p:ext uri="{D42A27DB-BD31-4B8C-83A1-F6EECF244321}">
                <p14:modId xmlns:p14="http://schemas.microsoft.com/office/powerpoint/2010/main" val="1424136597"/>
              </p:ext>
            </p:extLst>
          </p:nvPr>
        </p:nvGraphicFramePr>
        <p:xfrm>
          <a:off x="6419854" y="1079524"/>
          <a:ext cx="5391146" cy="4698951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619246">
                  <a:extLst>
                    <a:ext uri="{9D8B030D-6E8A-4147-A177-3AD203B41FA5}">
                      <a16:colId xmlns:a16="http://schemas.microsoft.com/office/drawing/2014/main" val="343476552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297533412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89718038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772168195"/>
                    </a:ext>
                  </a:extLst>
                </a:gridCol>
              </a:tblGrid>
              <a:tr h="609055">
                <a:tc>
                  <a:txBody>
                    <a:bodyPr/>
                    <a:lstStyle/>
                    <a:p>
                      <a:r>
                        <a:rPr lang="en-CA" sz="1800" dirty="0"/>
                        <a:t>Linguistic patterns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Example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#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2854251032"/>
                  </a:ext>
                </a:extLst>
              </a:tr>
              <a:tr h="374618">
                <a:tc>
                  <a:txBody>
                    <a:bodyPr/>
                    <a:lstStyle/>
                    <a:p>
                      <a:r>
                        <a:rPr lang="en-CA" sz="1800" dirty="0"/>
                        <a:t>N Prep N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900" cap="small" baseline="0" dirty="0"/>
                        <a:t>tête de mule</a:t>
                      </a:r>
                      <a:endParaRPr lang="fr-CA" sz="1900" cap="small" baseline="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409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14%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1942765368"/>
                  </a:ext>
                </a:extLst>
              </a:tr>
              <a:tr h="374618">
                <a:tc>
                  <a:txBody>
                    <a:bodyPr/>
                    <a:lstStyle/>
                    <a:p>
                      <a:r>
                        <a:rPr lang="en-CA" sz="1800" dirty="0"/>
                        <a:t>N Adj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900" cap="small" baseline="0" dirty="0" err="1"/>
                        <a:t>terre</a:t>
                      </a:r>
                      <a:r>
                        <a:rPr lang="en-CA" sz="1900" cap="small" baseline="0" dirty="0"/>
                        <a:t> </a:t>
                      </a:r>
                      <a:r>
                        <a:rPr lang="en-CA" sz="1900" cap="small" baseline="0" dirty="0" err="1"/>
                        <a:t>ferme</a:t>
                      </a:r>
                      <a:endParaRPr lang="fr-CA" sz="1900" cap="small" baseline="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/>
                        <a:t>377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13%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1265681498"/>
                  </a:ext>
                </a:extLst>
              </a:tr>
              <a:tr h="374618">
                <a:tc>
                  <a:txBody>
                    <a:bodyPr/>
                    <a:lstStyle/>
                    <a:p>
                      <a:r>
                        <a:rPr lang="en-CA" sz="1800"/>
                        <a:t>Prep N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900" cap="small" baseline="0" dirty="0"/>
                        <a:t>de </a:t>
                      </a:r>
                      <a:r>
                        <a:rPr lang="en-CA" sz="1900" cap="small" baseline="0" dirty="0" err="1"/>
                        <a:t>justesse</a:t>
                      </a:r>
                      <a:endParaRPr lang="fr-CA" sz="1900" cap="small" baseline="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/>
                        <a:t>222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8%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680342317"/>
                  </a:ext>
                </a:extLst>
              </a:tr>
              <a:tr h="374618">
                <a:tc>
                  <a:txBody>
                    <a:bodyPr/>
                    <a:lstStyle/>
                    <a:p>
                      <a:r>
                        <a:rPr lang="en-CA" sz="1800" dirty="0"/>
                        <a:t>N </a:t>
                      </a:r>
                      <a:r>
                        <a:rPr lang="en-CA" sz="1800" dirty="0" err="1"/>
                        <a:t>Prep.circ</a:t>
                      </a:r>
                      <a:r>
                        <a:rPr lang="en-CA" sz="1800" dirty="0"/>
                        <a:t> N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900" cap="small" baseline="0" dirty="0"/>
                        <a:t>corps à corps</a:t>
                      </a:r>
                      <a:endParaRPr lang="fr-CA" sz="1900" cap="small" baseline="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/>
                        <a:t>138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5%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1147564192"/>
                  </a:ext>
                </a:extLst>
              </a:tr>
              <a:tr h="374618">
                <a:tc>
                  <a:txBody>
                    <a:bodyPr/>
                    <a:lstStyle/>
                    <a:p>
                      <a:r>
                        <a:rPr lang="en-CA" sz="1800"/>
                        <a:t>Adj N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900" cap="small" baseline="0"/>
                        <a:t>joli coeur </a:t>
                      </a:r>
                      <a:endParaRPr lang="fr-CA" sz="1900" cap="small" baseline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/>
                        <a:t>100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4%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2332472687"/>
                  </a:ext>
                </a:extLst>
              </a:tr>
              <a:tr h="374618">
                <a:tc>
                  <a:txBody>
                    <a:bodyPr/>
                    <a:lstStyle/>
                    <a:p>
                      <a:r>
                        <a:rPr lang="en-CA" sz="1800"/>
                        <a:t>Prep Det N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900" cap="small" baseline="0"/>
                        <a:t>dans le vent</a:t>
                      </a:r>
                      <a:endParaRPr lang="fr-CA" sz="1900" cap="small" baseline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/>
                        <a:t>98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3%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1571249327"/>
                  </a:ext>
                </a:extLst>
              </a:tr>
              <a:tr h="374618">
                <a:tc>
                  <a:txBody>
                    <a:bodyPr/>
                    <a:lstStyle/>
                    <a:p>
                      <a:r>
                        <a:rPr lang="en-CA" sz="1800"/>
                        <a:t>V Det N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900" cap="small" baseline="0" dirty="0"/>
                        <a:t>lever le pied</a:t>
                      </a:r>
                      <a:endParaRPr lang="fr-CA" sz="1900" cap="small" baseline="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/>
                        <a:t>97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3%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2432606085"/>
                  </a:ext>
                </a:extLst>
              </a:tr>
              <a:tr h="374618">
                <a:tc>
                  <a:txBody>
                    <a:bodyPr/>
                    <a:lstStyle/>
                    <a:p>
                      <a:r>
                        <a:rPr lang="en-CA" sz="1800"/>
                        <a:t>N Prep N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900" cap="small" baseline="0" dirty="0"/>
                        <a:t>art de la table</a:t>
                      </a:r>
                      <a:endParaRPr lang="fr-CA" sz="1900" cap="small" baseline="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/>
                        <a:t>97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3%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2558367469"/>
                  </a:ext>
                </a:extLst>
              </a:tr>
              <a:tr h="374618">
                <a:tc>
                  <a:txBody>
                    <a:bodyPr/>
                    <a:lstStyle/>
                    <a:p>
                      <a:r>
                        <a:rPr lang="en-CA" sz="1800" dirty="0"/>
                        <a:t>Others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r>
                        <a:rPr lang="en-CA" sz="1800"/>
                        <a:t>…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/>
                        <a:t>1417</a:t>
                      </a:r>
                      <a:endParaRPr lang="fr-CA" sz="180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dirty="0"/>
                        <a:t>49%</a:t>
                      </a:r>
                      <a:endParaRPr lang="fr-CA" sz="1800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2377146037"/>
                  </a:ext>
                </a:extLst>
              </a:tr>
              <a:tr h="609055">
                <a:tc>
                  <a:txBody>
                    <a:bodyPr/>
                    <a:lstStyle/>
                    <a:p>
                      <a:r>
                        <a:rPr lang="en-CA" sz="1800" b="1" dirty="0"/>
                        <a:t>Total</a:t>
                      </a:r>
                      <a:endParaRPr lang="fr-CA" sz="1800" b="1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endParaRPr lang="fr-CA" sz="1800" b="1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b="1" dirty="0"/>
                        <a:t>2919</a:t>
                      </a:r>
                      <a:endParaRPr lang="fr-CA" sz="1800" b="1" dirty="0"/>
                    </a:p>
                  </a:txBody>
                  <a:tcPr marL="94463" marR="94463" marT="47231" marB="47231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sz="1800" b="1" dirty="0"/>
                        <a:t>100%</a:t>
                      </a:r>
                      <a:endParaRPr lang="fr-CA" sz="1800" b="1" dirty="0"/>
                    </a:p>
                  </a:txBody>
                  <a:tcPr marL="94463" marR="94463" marT="47231" marB="47231"/>
                </a:tc>
                <a:extLst>
                  <a:ext uri="{0D108BD9-81ED-4DB2-BD59-A6C34878D82A}">
                    <a16:rowId xmlns:a16="http://schemas.microsoft.com/office/drawing/2014/main" val="3951733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84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64" descr="close up of wood">
            <a:extLst>
              <a:ext uri="{FF2B5EF4-FFF2-40B4-BE49-F238E27FC236}">
                <a16:creationId xmlns:a16="http://schemas.microsoft.com/office/drawing/2014/main" id="{5BFB55E7-48A0-4155-9BE9-3B9C6D6BE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662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DB435-F91E-44A0-875C-8CBA1A7A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778" y="457201"/>
            <a:ext cx="4776538" cy="1822121"/>
          </a:xfrm>
        </p:spPr>
        <p:txBody>
          <a:bodyPr anchor="ctr">
            <a:normAutofit/>
          </a:bodyPr>
          <a:lstStyle/>
          <a:p>
            <a:r>
              <a:rPr lang="en-US" sz="4700" dirty="0"/>
              <a:t>Implementation</a:t>
            </a:r>
            <a:endParaRPr lang="fr-CA" sz="4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5D06B-87B4-4E7E-A227-8B5542BEB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778" y="3008357"/>
            <a:ext cx="5259388" cy="444215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Generic deep realizer (GenDR)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Resource sharing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MATE = graph transducer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Meaning-Text theory (MTT)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Semantics-syntax interface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fr-CA" dirty="0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CBBEEF85-1196-156B-5308-6B5BE779BF9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8FAED0-F898-C774-99B7-D94841FC44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800" smtClean="0"/>
              <a:pPr>
                <a:spcAft>
                  <a:spcPts val="600"/>
                </a:spcAft>
              </a:pPr>
              <a:t>7</a:t>
            </a:fld>
            <a:endParaRPr 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6A31D-6469-4F7D-A4D9-B35569C70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653" y="2603413"/>
            <a:ext cx="2584583" cy="33656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647E7AC-7D50-4548-BA90-EB89F9718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82097" y="2603413"/>
            <a:ext cx="2609984" cy="24258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C8D1E18-6604-43B6-8C6B-C4F78FFC2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1218" y="5356226"/>
            <a:ext cx="1771741" cy="6731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08BAB19-2CA4-4DF7-AA22-522B8FB4A5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926164">
            <a:off x="8257576" y="3498808"/>
            <a:ext cx="615982" cy="6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36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64" descr="close up of wood">
            <a:extLst>
              <a:ext uri="{FF2B5EF4-FFF2-40B4-BE49-F238E27FC236}">
                <a16:creationId xmlns:a16="http://schemas.microsoft.com/office/drawing/2014/main" id="{5BFB55E7-48A0-4155-9BE9-3B9C6D6BE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662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DB435-F91E-44A0-875C-8CBA1A7A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8898" y="367592"/>
            <a:ext cx="8776536" cy="1822121"/>
          </a:xfrm>
        </p:spPr>
        <p:txBody>
          <a:bodyPr anchor="ctr">
            <a:normAutofit/>
          </a:bodyPr>
          <a:lstStyle/>
          <a:p>
            <a:r>
              <a:rPr lang="en-US" sz="4800" dirty="0"/>
              <a:t>Template Lexicalization Rules</a:t>
            </a:r>
            <a:endParaRPr lang="fr-CA" sz="4700" dirty="0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CBBEEF85-1196-156B-5308-6B5BE779BF9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8FAED0-F898-C774-99B7-D94841FC44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800" smtClean="0"/>
              <a:pPr>
                <a:spcAft>
                  <a:spcPts val="600"/>
                </a:spcAft>
              </a:pPr>
              <a:t>8</a:t>
            </a:fld>
            <a:endParaRPr lang="en-US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B1F378-D7F0-42F7-93A8-26F7AE882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433" y="2879135"/>
            <a:ext cx="5531134" cy="278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1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Placeholder 64" descr="close up of wood">
            <a:extLst>
              <a:ext uri="{FF2B5EF4-FFF2-40B4-BE49-F238E27FC236}">
                <a16:creationId xmlns:a16="http://schemas.microsoft.com/office/drawing/2014/main" id="{5BFB55E7-48A0-4155-9BE9-3B9C6D6BE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9128"/>
                    </a14:imgEffect>
                    <a14:imgEffect>
                      <a14:saturation sat="7200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6621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9DB435-F91E-44A0-875C-8CBA1A7A7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517" y="529414"/>
            <a:ext cx="7108966" cy="1822121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Generic Tree Patterns</a:t>
            </a:r>
            <a:endParaRPr lang="fr-CA" sz="4700" dirty="0"/>
          </a:p>
        </p:txBody>
      </p:sp>
      <p:sp>
        <p:nvSpPr>
          <p:cNvPr id="13" name="Date Placeholder 6">
            <a:extLst>
              <a:ext uri="{FF2B5EF4-FFF2-40B4-BE49-F238E27FC236}">
                <a16:creationId xmlns:a16="http://schemas.microsoft.com/office/drawing/2014/main" id="{CBBEEF85-1196-156B-5308-6B5BE779BF99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A8FAED0-F898-C774-99B7-D94841FC44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713308" y="6356350"/>
            <a:ext cx="1097692" cy="365125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800" smtClean="0"/>
              <a:pPr>
                <a:spcAft>
                  <a:spcPts val="600"/>
                </a:spcAft>
              </a:pPr>
              <a:t>9</a:t>
            </a:fld>
            <a:endParaRPr lang="en-US" sz="1800" dirty="0"/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FA09C6D6-AEDF-4857-A778-DA9177D9B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623064" y="2722271"/>
            <a:ext cx="5639090" cy="304815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DB032-5334-420D-B9C0-F0AA5108F543}"/>
              </a:ext>
            </a:extLst>
          </p:cNvPr>
          <p:cNvSpPr txBox="1"/>
          <p:nvPr/>
        </p:nvSpPr>
        <p:spPr>
          <a:xfrm>
            <a:off x="1326582" y="3398470"/>
            <a:ext cx="4693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cap="small" dirty="0">
                <a:solidFill>
                  <a:schemeClr val="tx2"/>
                </a:solidFill>
                <a:cs typeface="Times New Roman" panose="02020603050405020304" pitchFamily="18" charset="0"/>
              </a:rPr>
              <a:t>˹</a:t>
            </a:r>
            <a:r>
              <a:rPr lang="en-CA" sz="2200" cap="small" dirty="0" err="1">
                <a:solidFill>
                  <a:schemeClr val="tx2"/>
                </a:solidFill>
                <a:cs typeface="Times New Roman" panose="02020603050405020304" pitchFamily="18" charset="0"/>
              </a:rPr>
              <a:t>joindre</a:t>
            </a:r>
            <a:r>
              <a:rPr lang="en-CA" sz="2200" cap="small" dirty="0">
                <a:solidFill>
                  <a:schemeClr val="tx2"/>
                </a:solidFill>
                <a:cs typeface="Times New Roman" panose="02020603050405020304" pitchFamily="18" charset="0"/>
              </a:rPr>
              <a:t> les deux bouts</a:t>
            </a:r>
            <a:r>
              <a:rPr lang="en-CA" sz="2200" cap="small" dirty="0">
                <a:solidFill>
                  <a:schemeClr val="tx2"/>
                </a:solidFill>
                <a:cs typeface="Calibri" panose="020F0502020204030204" pitchFamily="34" charset="0"/>
              </a:rPr>
              <a:t>˺</a:t>
            </a:r>
          </a:p>
          <a:p>
            <a:r>
              <a:rPr lang="en-CA" sz="2200" cap="small" dirty="0">
                <a:solidFill>
                  <a:schemeClr val="tx2"/>
                </a:solidFill>
                <a:cs typeface="Times New Roman" panose="02020603050405020304" pitchFamily="18" charset="0"/>
              </a:rPr>
              <a:t>˹</a:t>
            </a:r>
            <a:r>
              <a:rPr lang="en-CA" sz="2200" cap="small" dirty="0" err="1">
                <a:solidFill>
                  <a:schemeClr val="tx2"/>
                </a:solidFill>
                <a:cs typeface="Times New Roman" panose="02020603050405020304" pitchFamily="18" charset="0"/>
              </a:rPr>
              <a:t>enfoncer</a:t>
            </a:r>
            <a:r>
              <a:rPr lang="en-CA" sz="2200" cap="small" dirty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r>
              <a:rPr lang="en-CA" sz="2200" cap="small" dirty="0" err="1">
                <a:solidFill>
                  <a:schemeClr val="tx2"/>
                </a:solidFill>
                <a:cs typeface="Times New Roman" panose="02020603050405020304" pitchFamily="18" charset="0"/>
              </a:rPr>
              <a:t>une</a:t>
            </a:r>
            <a:r>
              <a:rPr lang="en-CA" sz="2200" cap="small" dirty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r>
              <a:rPr lang="en-CA" sz="2200" cap="small" dirty="0" err="1">
                <a:solidFill>
                  <a:schemeClr val="tx2"/>
                </a:solidFill>
                <a:cs typeface="Times New Roman" panose="02020603050405020304" pitchFamily="18" charset="0"/>
              </a:rPr>
              <a:t>porte</a:t>
            </a:r>
            <a:r>
              <a:rPr lang="en-CA" sz="2200" cap="small" dirty="0">
                <a:solidFill>
                  <a:schemeClr val="tx2"/>
                </a:solidFill>
                <a:cs typeface="Times New Roman" panose="02020603050405020304" pitchFamily="18" charset="0"/>
              </a:rPr>
              <a:t> ouverte</a:t>
            </a:r>
            <a:r>
              <a:rPr lang="en-CA" sz="2200" cap="small" dirty="0">
                <a:solidFill>
                  <a:schemeClr val="tx2"/>
                </a:solidFill>
                <a:cs typeface="Calibri" panose="020F0502020204030204" pitchFamily="34" charset="0"/>
              </a:rPr>
              <a:t>˺</a:t>
            </a:r>
          </a:p>
          <a:p>
            <a:r>
              <a:rPr lang="en-CA" sz="2200" cap="small" dirty="0">
                <a:solidFill>
                  <a:schemeClr val="tx2"/>
                </a:solidFill>
                <a:cs typeface="Times New Roman" panose="02020603050405020304" pitchFamily="18" charset="0"/>
              </a:rPr>
              <a:t>˹dans de beaux </a:t>
            </a:r>
            <a:r>
              <a:rPr lang="en-CA" sz="2200" cap="small" dirty="0" err="1">
                <a:solidFill>
                  <a:schemeClr val="tx2"/>
                </a:solidFill>
                <a:cs typeface="Times New Roman" panose="02020603050405020304" pitchFamily="18" charset="0"/>
              </a:rPr>
              <a:t>draps</a:t>
            </a:r>
            <a:r>
              <a:rPr lang="en-CA" sz="2200" cap="small" dirty="0">
                <a:solidFill>
                  <a:schemeClr val="tx2"/>
                </a:solidFill>
                <a:cs typeface="Calibri" panose="020F0502020204030204" pitchFamily="34" charset="0"/>
              </a:rPr>
              <a:t>˺</a:t>
            </a:r>
            <a:endParaRPr lang="fr-CA" sz="2200" cap="sm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30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ark Wood">
      <a:dk1>
        <a:srgbClr val="192A2E"/>
      </a:dk1>
      <a:lt1>
        <a:srgbClr val="FFFFFF"/>
      </a:lt1>
      <a:dk2>
        <a:srgbClr val="936959"/>
      </a:dk2>
      <a:lt2>
        <a:srgbClr val="576466"/>
      </a:lt2>
      <a:accent1>
        <a:srgbClr val="192A2E"/>
      </a:accent1>
      <a:accent2>
        <a:srgbClr val="41536D"/>
      </a:accent2>
      <a:accent3>
        <a:srgbClr val="7F3A33"/>
      </a:accent3>
      <a:accent4>
        <a:srgbClr val="B2714B"/>
      </a:accent4>
      <a:accent5>
        <a:srgbClr val="D5C9BD"/>
      </a:accent5>
      <a:accent6>
        <a:srgbClr val="8D9C95"/>
      </a:accent6>
      <a:hlink>
        <a:srgbClr val="EAEAEA"/>
      </a:hlink>
      <a:folHlink>
        <a:srgbClr val="954F72"/>
      </a:folHlink>
    </a:clrScheme>
    <a:fontScheme name="Dark Wood">
      <a:majorFont>
        <a:latin typeface="Bodoni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 Wood Template_Win32_AP_v2.potx" id="{B9172EDA-FE51-408A-92F2-9CD3D813CA97}" vid="{185EE45A-9B88-4674-B175-0BCC18C71E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302cd87-bb6c-4060-8ca5-a00db4cdca6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46B527DECFF24D8052000DA4C71D36" ma:contentTypeVersion="7" ma:contentTypeDescription="Crée un document." ma:contentTypeScope="" ma:versionID="b3b9a8015fe4f2e1f039aef0a6bf7d67">
  <xsd:schema xmlns:xsd="http://www.w3.org/2001/XMLSchema" xmlns:xs="http://www.w3.org/2001/XMLSchema" xmlns:p="http://schemas.microsoft.com/office/2006/metadata/properties" xmlns:ns3="4302cd87-bb6c-4060-8ca5-a00db4cdca6e" xmlns:ns4="7064b3da-0b37-4720-8e0c-f7ea97090dbf" targetNamespace="http://schemas.microsoft.com/office/2006/metadata/properties" ma:root="true" ma:fieldsID="ba98d25b305a1610ad8d20cd8f42c7c5" ns3:_="" ns4:_="">
    <xsd:import namespace="4302cd87-bb6c-4060-8ca5-a00db4cdca6e"/>
    <xsd:import namespace="7064b3da-0b37-4720-8e0c-f7ea97090d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02cd87-bb6c-4060-8ca5-a00db4cdca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4b3da-0b37-4720-8e0c-f7ea97090db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71BCEA-BFD4-4A19-A553-5C9F87CB8F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EA95FB-CA08-49B7-ACB3-F9D3CF51D93A}">
  <ds:schemaRefs>
    <ds:schemaRef ds:uri="4302cd87-bb6c-4060-8ca5-a00db4cdca6e"/>
    <ds:schemaRef ds:uri="http://purl.org/dc/terms/"/>
    <ds:schemaRef ds:uri="http://purl.org/dc/elements/1.1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7064b3da-0b37-4720-8e0c-f7ea97090dbf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3D198CC-42C7-4292-B2A1-39073663EF6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02cd87-bb6c-4060-8ca5-a00db4cdca6e"/>
    <ds:schemaRef ds:uri="7064b3da-0b37-4720-8e0c-f7ea97090d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Dark wood presentation</Template>
  <TotalTime>20767</TotalTime>
  <Words>798</Words>
  <Application>Microsoft Office PowerPoint</Application>
  <PresentationFormat>Widescreen</PresentationFormat>
  <Paragraphs>207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Avenir Next LT Pro</vt:lpstr>
      <vt:lpstr>Bodoni MT</vt:lpstr>
      <vt:lpstr>Calibri</vt:lpstr>
      <vt:lpstr>Helvetica</vt:lpstr>
      <vt:lpstr>Times New Roman</vt:lpstr>
      <vt:lpstr>Wingdings</vt:lpstr>
      <vt:lpstr>Office Theme</vt:lpstr>
      <vt:lpstr>Handling Idioms  in Symbolic Multilingual Natural Language Generation </vt:lpstr>
      <vt:lpstr>Introduction</vt:lpstr>
      <vt:lpstr>Form flexibility</vt:lpstr>
      <vt:lpstr>Overview</vt:lpstr>
      <vt:lpstr>Linguistic Realizers</vt:lpstr>
      <vt:lpstr>Lexical Data</vt:lpstr>
      <vt:lpstr>Implementation</vt:lpstr>
      <vt:lpstr>Template Lexicalization Rules</vt:lpstr>
      <vt:lpstr>Generic Tree Patterns</vt:lpstr>
      <vt:lpstr>Generic Tree Patterns</vt:lpstr>
      <vt:lpstr>Mapping Patterns</vt:lpstr>
      <vt:lpstr>5. Evaluation</vt:lpstr>
      <vt:lpstr>Results : Coverage</vt:lpstr>
      <vt:lpstr>PowerPoint Presentation</vt:lpstr>
      <vt:lpstr>Precision</vt:lpstr>
      <vt:lpstr>6. 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 title</dc:title>
  <dc:creator>Michaelle Dubé</dc:creator>
  <cp:lastModifiedBy>Michaelle Dubé</cp:lastModifiedBy>
  <cp:revision>187</cp:revision>
  <dcterms:created xsi:type="dcterms:W3CDTF">2022-06-03T18:56:29Z</dcterms:created>
  <dcterms:modified xsi:type="dcterms:W3CDTF">2022-06-25T13:48:13Z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0x0101004C46B527DECFF24D8052000DA4C71D36</vt:lpwstr>
  </property>
</Properties>
</file>